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331" r:id="rId5"/>
    <p:sldId id="343" r:id="rId6"/>
    <p:sldId id="312" r:id="rId7"/>
    <p:sldId id="313" r:id="rId8"/>
    <p:sldId id="314" r:id="rId9"/>
    <p:sldId id="297" r:id="rId10"/>
    <p:sldId id="315" r:id="rId11"/>
    <p:sldId id="316" r:id="rId12"/>
    <p:sldId id="317" r:id="rId13"/>
    <p:sldId id="319" r:id="rId14"/>
    <p:sldId id="320" r:id="rId15"/>
    <p:sldId id="332" r:id="rId16"/>
    <p:sldId id="321" r:id="rId17"/>
    <p:sldId id="356" r:id="rId18"/>
    <p:sldId id="333" r:id="rId19"/>
    <p:sldId id="335" r:id="rId20"/>
    <p:sldId id="334" r:id="rId21"/>
    <p:sldId id="292" r:id="rId22"/>
    <p:sldId id="295" r:id="rId23"/>
    <p:sldId id="296" r:id="rId24"/>
    <p:sldId id="344" r:id="rId25"/>
    <p:sldId id="298" r:id="rId26"/>
    <p:sldId id="299" r:id="rId27"/>
    <p:sldId id="336" r:id="rId28"/>
    <p:sldId id="337" r:id="rId29"/>
    <p:sldId id="256" r:id="rId30"/>
    <p:sldId id="261" r:id="rId31"/>
    <p:sldId id="264" r:id="rId32"/>
    <p:sldId id="265" r:id="rId33"/>
    <p:sldId id="266" r:id="rId34"/>
    <p:sldId id="268" r:id="rId35"/>
    <p:sldId id="328" r:id="rId36"/>
    <p:sldId id="347" r:id="rId37"/>
    <p:sldId id="348" r:id="rId38"/>
    <p:sldId id="345" r:id="rId39"/>
    <p:sldId id="349" r:id="rId40"/>
    <p:sldId id="352" r:id="rId41"/>
    <p:sldId id="350" r:id="rId42"/>
    <p:sldId id="351" r:id="rId43"/>
    <p:sldId id="353" r:id="rId44"/>
    <p:sldId id="354" r:id="rId45"/>
    <p:sldId id="338" r:id="rId46"/>
    <p:sldId id="339" r:id="rId47"/>
    <p:sldId id="355" r:id="rId48"/>
    <p:sldId id="340" r:id="rId49"/>
    <p:sldId id="342" r:id="rId5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37795-EB88-44CE-95EA-5CB4A5DD5A53}" v="1002" dt="2021-01-18T13:43:15.5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6" autoAdjust="0"/>
    <p:restoredTop sz="96395" autoAdjust="0"/>
  </p:normalViewPr>
  <p:slideViewPr>
    <p:cSldViewPr snapToGrid="0" snapToObjects="1">
      <p:cViewPr>
        <p:scale>
          <a:sx n="76" d="100"/>
          <a:sy n="76" d="100"/>
        </p:scale>
        <p:origin x="81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Wikström" userId="9e026543-7000-4faf-8d5a-953147dd69be" providerId="ADAL" clId="{07137795-EB88-44CE-95EA-5CB4A5DD5A53}"/>
    <pc:docChg chg="undo custSel addSld delSld modSld sldOrd">
      <pc:chgData name="Lars Wikström" userId="9e026543-7000-4faf-8d5a-953147dd69be" providerId="ADAL" clId="{07137795-EB88-44CE-95EA-5CB4A5DD5A53}" dt="2021-01-18T13:44:25.557" v="2605" actId="20577"/>
      <pc:docMkLst>
        <pc:docMk/>
      </pc:docMkLst>
      <pc:sldChg chg="addSp delSp add setBg">
        <pc:chgData name="Lars Wikström" userId="9e026543-7000-4faf-8d5a-953147dd69be" providerId="ADAL" clId="{07137795-EB88-44CE-95EA-5CB4A5DD5A53}" dt="2021-01-18T10:28:24.724" v="878"/>
        <pc:sldMkLst>
          <pc:docMk/>
          <pc:sldMk cId="0" sldId="256"/>
        </pc:sldMkLst>
        <pc:spChg chg="add del">
          <ac:chgData name="Lars Wikström" userId="9e026543-7000-4faf-8d5a-953147dd69be" providerId="ADAL" clId="{07137795-EB88-44CE-95EA-5CB4A5DD5A53}" dt="2021-01-18T10:28:24.724" v="878"/>
          <ac:spMkLst>
            <pc:docMk/>
            <pc:sldMk cId="0" sldId="256"/>
            <ac:spMk id="6" creationId="{B60F1C6E-3FE2-4AEA-B15C-91366AE21462}"/>
          </ac:spMkLst>
        </pc:spChg>
        <pc:picChg chg="add del">
          <ac:chgData name="Lars Wikström" userId="9e026543-7000-4faf-8d5a-953147dd69be" providerId="ADAL" clId="{07137795-EB88-44CE-95EA-5CB4A5DD5A53}" dt="2021-01-18T10:28:24.724" v="878"/>
          <ac:picMkLst>
            <pc:docMk/>
            <pc:sldMk cId="0" sldId="256"/>
            <ac:picMk id="5" creationId="{3F9DC097-1028-4076-B2C9-7A3E0049CE42}"/>
          </ac:picMkLst>
        </pc:picChg>
      </pc:sldChg>
      <pc:sldChg chg="add setBg">
        <pc:chgData name="Lars Wikström" userId="9e026543-7000-4faf-8d5a-953147dd69be" providerId="ADAL" clId="{07137795-EB88-44CE-95EA-5CB4A5DD5A53}" dt="2021-01-18T10:28:34.020" v="879"/>
        <pc:sldMkLst>
          <pc:docMk/>
          <pc:sldMk cId="0" sldId="261"/>
        </pc:sldMkLst>
      </pc:sldChg>
      <pc:sldChg chg="add setBg">
        <pc:chgData name="Lars Wikström" userId="9e026543-7000-4faf-8d5a-953147dd69be" providerId="ADAL" clId="{07137795-EB88-44CE-95EA-5CB4A5DD5A53}" dt="2021-01-18T10:28:57.271" v="880"/>
        <pc:sldMkLst>
          <pc:docMk/>
          <pc:sldMk cId="0" sldId="264"/>
        </pc:sldMkLst>
      </pc:sldChg>
      <pc:sldChg chg="add setBg">
        <pc:chgData name="Lars Wikström" userId="9e026543-7000-4faf-8d5a-953147dd69be" providerId="ADAL" clId="{07137795-EB88-44CE-95EA-5CB4A5DD5A53}" dt="2021-01-18T10:29:42.336" v="881"/>
        <pc:sldMkLst>
          <pc:docMk/>
          <pc:sldMk cId="0" sldId="265"/>
        </pc:sldMkLst>
      </pc:sldChg>
      <pc:sldChg chg="add setBg">
        <pc:chgData name="Lars Wikström" userId="9e026543-7000-4faf-8d5a-953147dd69be" providerId="ADAL" clId="{07137795-EB88-44CE-95EA-5CB4A5DD5A53}" dt="2021-01-18T10:29:42.336" v="881"/>
        <pc:sldMkLst>
          <pc:docMk/>
          <pc:sldMk cId="0" sldId="266"/>
        </pc:sldMkLst>
      </pc:sldChg>
      <pc:sldChg chg="add setBg">
        <pc:chgData name="Lars Wikström" userId="9e026543-7000-4faf-8d5a-953147dd69be" providerId="ADAL" clId="{07137795-EB88-44CE-95EA-5CB4A5DD5A53}" dt="2021-01-18T10:29:42.336" v="881"/>
        <pc:sldMkLst>
          <pc:docMk/>
          <pc:sldMk cId="0" sldId="268"/>
        </pc:sldMkLst>
      </pc:sldChg>
      <pc:sldChg chg="modSp add del setBg">
        <pc:chgData name="Lars Wikström" userId="9e026543-7000-4faf-8d5a-953147dd69be" providerId="ADAL" clId="{07137795-EB88-44CE-95EA-5CB4A5DD5A53}" dt="2021-01-18T10:32:24.023" v="886" actId="2696"/>
        <pc:sldMkLst>
          <pc:docMk/>
          <pc:sldMk cId="0" sldId="269"/>
        </pc:sldMkLst>
        <pc:spChg chg="mod">
          <ac:chgData name="Lars Wikström" userId="9e026543-7000-4faf-8d5a-953147dd69be" providerId="ADAL" clId="{07137795-EB88-44CE-95EA-5CB4A5DD5A53}" dt="2021-01-18T10:32:07.954" v="885" actId="20577"/>
          <ac:spMkLst>
            <pc:docMk/>
            <pc:sldMk cId="0" sldId="269"/>
            <ac:spMk id="162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9.281" v="2332" actId="2696"/>
        <pc:sldMkLst>
          <pc:docMk/>
          <pc:sldMk cId="1184440101" sldId="287"/>
        </pc:sldMkLst>
      </pc:sldChg>
      <pc:sldChg chg="del">
        <pc:chgData name="Lars Wikström" userId="9e026543-7000-4faf-8d5a-953147dd69be" providerId="ADAL" clId="{07137795-EB88-44CE-95EA-5CB4A5DD5A53}" dt="2021-01-18T12:45:04.296" v="2336" actId="2696"/>
        <pc:sldMkLst>
          <pc:docMk/>
          <pc:sldMk cId="729065547" sldId="288"/>
        </pc:sldMkLst>
      </pc:sldChg>
      <pc:sldChg chg="modSp add modAnim">
        <pc:chgData name="Lars Wikström" userId="9e026543-7000-4faf-8d5a-953147dd69be" providerId="ADAL" clId="{07137795-EB88-44CE-95EA-5CB4A5DD5A53}" dt="2021-01-18T09:59:55.150" v="268" actId="114"/>
        <pc:sldMkLst>
          <pc:docMk/>
          <pc:sldMk cId="327617223" sldId="292"/>
        </pc:sldMkLst>
        <pc:spChg chg="mod">
          <ac:chgData name="Lars Wikström" userId="9e026543-7000-4faf-8d5a-953147dd69be" providerId="ADAL" clId="{07137795-EB88-44CE-95EA-5CB4A5DD5A53}" dt="2021-01-18T08:58:37.079" v="53" actId="20577"/>
          <ac:spMkLst>
            <pc:docMk/>
            <pc:sldMk cId="327617223" sldId="292"/>
            <ac:spMk id="5120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09:59:55.150" v="268" actId="114"/>
          <ac:spMkLst>
            <pc:docMk/>
            <pc:sldMk cId="327617223" sldId="292"/>
            <ac:spMk id="97283" creationId="{00000000-0000-0000-0000-000000000000}"/>
          </ac:spMkLst>
        </pc:spChg>
        <pc:picChg chg="mod">
          <ac:chgData name="Lars Wikström" userId="9e026543-7000-4faf-8d5a-953147dd69be" providerId="ADAL" clId="{07137795-EB88-44CE-95EA-5CB4A5DD5A53}" dt="2021-01-18T08:58:07.303" v="42" actId="1076"/>
          <ac:picMkLst>
            <pc:docMk/>
            <pc:sldMk cId="327617223" sldId="292"/>
            <ac:picMk id="90116" creationId="{00000000-0000-0000-0000-000000000000}"/>
          </ac:picMkLst>
        </pc:picChg>
      </pc:sldChg>
      <pc:sldChg chg="add del">
        <pc:chgData name="Lars Wikström" userId="9e026543-7000-4faf-8d5a-953147dd69be" providerId="ADAL" clId="{07137795-EB88-44CE-95EA-5CB4A5DD5A53}" dt="2021-01-18T10:00:03.307" v="269" actId="2696"/>
        <pc:sldMkLst>
          <pc:docMk/>
          <pc:sldMk cId="3483803539" sldId="293"/>
        </pc:sldMkLst>
      </pc:sldChg>
      <pc:sldChg chg="add del">
        <pc:chgData name="Lars Wikström" userId="9e026543-7000-4faf-8d5a-953147dd69be" providerId="ADAL" clId="{07137795-EB88-44CE-95EA-5CB4A5DD5A53}" dt="2021-01-18T10:00:52.088" v="270" actId="2696"/>
        <pc:sldMkLst>
          <pc:docMk/>
          <pc:sldMk cId="2956792789" sldId="294"/>
        </pc:sldMkLst>
      </pc:sldChg>
      <pc:sldChg chg="modSp add">
        <pc:chgData name="Lars Wikström" userId="9e026543-7000-4faf-8d5a-953147dd69be" providerId="ADAL" clId="{07137795-EB88-44CE-95EA-5CB4A5DD5A53}" dt="2021-01-18T10:03:48.215" v="570" actId="20577"/>
        <pc:sldMkLst>
          <pc:docMk/>
          <pc:sldMk cId="1639664011" sldId="295"/>
        </pc:sldMkLst>
        <pc:spChg chg="mod">
          <ac:chgData name="Lars Wikström" userId="9e026543-7000-4faf-8d5a-953147dd69be" providerId="ADAL" clId="{07137795-EB88-44CE-95EA-5CB4A5DD5A53}" dt="2021-01-18T10:01:11.921" v="314" actId="20577"/>
          <ac:spMkLst>
            <pc:docMk/>
            <pc:sldMk cId="1639664011" sldId="295"/>
            <ac:spMk id="3379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3:48.215" v="570" actId="20577"/>
          <ac:spMkLst>
            <pc:docMk/>
            <pc:sldMk cId="1639664011" sldId="295"/>
            <ac:spMk id="33795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4:47.945" v="580" actId="113"/>
        <pc:sldMkLst>
          <pc:docMk/>
          <pc:sldMk cId="3715185868" sldId="296"/>
        </pc:sldMkLst>
        <pc:spChg chg="mod">
          <ac:chgData name="Lars Wikström" userId="9e026543-7000-4faf-8d5a-953147dd69be" providerId="ADAL" clId="{07137795-EB88-44CE-95EA-5CB4A5DD5A53}" dt="2021-01-18T10:03:57.372" v="572" actId="20577"/>
          <ac:spMkLst>
            <pc:docMk/>
            <pc:sldMk cId="3715185868" sldId="296"/>
            <ac:spMk id="80898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12.660" v="575" actId="1076"/>
          <ac:spMkLst>
            <pc:docMk/>
            <pc:sldMk cId="3715185868" sldId="296"/>
            <ac:spMk id="80899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47.945" v="580" actId="113"/>
          <ac:spMkLst>
            <pc:docMk/>
            <pc:sldMk cId="3715185868" sldId="296"/>
            <ac:spMk id="80900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7:27.556" v="774" actId="20577"/>
        <pc:sldMkLst>
          <pc:docMk/>
          <pc:sldMk cId="2800955890" sldId="298"/>
        </pc:sldMkLst>
        <pc:spChg chg="mod">
          <ac:chgData name="Lars Wikström" userId="9e026543-7000-4faf-8d5a-953147dd69be" providerId="ADAL" clId="{07137795-EB88-44CE-95EA-5CB4A5DD5A53}" dt="2021-01-18T10:06:34.724" v="686" actId="20577"/>
          <ac:spMkLst>
            <pc:docMk/>
            <pc:sldMk cId="2800955890" sldId="298"/>
            <ac:spMk id="37890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7:27.556" v="774" actId="20577"/>
          <ac:spMkLst>
            <pc:docMk/>
            <pc:sldMk cId="2800955890" sldId="298"/>
            <ac:spMk id="37891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8:42.668" v="875" actId="27636"/>
        <pc:sldMkLst>
          <pc:docMk/>
          <pc:sldMk cId="1894283287" sldId="299"/>
        </pc:sldMkLst>
        <pc:spChg chg="mod">
          <ac:chgData name="Lars Wikström" userId="9e026543-7000-4faf-8d5a-953147dd69be" providerId="ADAL" clId="{07137795-EB88-44CE-95EA-5CB4A5DD5A53}" dt="2021-01-18T10:07:46.880" v="778" actId="20577"/>
          <ac:spMkLst>
            <pc:docMk/>
            <pc:sldMk cId="1894283287" sldId="299"/>
            <ac:spMk id="40962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8:42.668" v="875" actId="27636"/>
          <ac:spMkLst>
            <pc:docMk/>
            <pc:sldMk cId="1894283287" sldId="299"/>
            <ac:spMk id="40963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7.579" v="2331" actId="2696"/>
        <pc:sldMkLst>
          <pc:docMk/>
          <pc:sldMk cId="1173534253" sldId="323"/>
        </pc:sldMkLst>
      </pc:sldChg>
      <pc:sldChg chg="del">
        <pc:chgData name="Lars Wikström" userId="9e026543-7000-4faf-8d5a-953147dd69be" providerId="ADAL" clId="{07137795-EB88-44CE-95EA-5CB4A5DD5A53}" dt="2021-01-18T12:45:01.660" v="2334" actId="2696"/>
        <pc:sldMkLst>
          <pc:docMk/>
          <pc:sldMk cId="2412125802" sldId="324"/>
        </pc:sldMkLst>
      </pc:sldChg>
      <pc:sldChg chg="del">
        <pc:chgData name="Lars Wikström" userId="9e026543-7000-4faf-8d5a-953147dd69be" providerId="ADAL" clId="{07137795-EB88-44CE-95EA-5CB4A5DD5A53}" dt="2021-01-18T12:45:00.373" v="2333" actId="2696"/>
        <pc:sldMkLst>
          <pc:docMk/>
          <pc:sldMk cId="802445243" sldId="325"/>
        </pc:sldMkLst>
      </pc:sldChg>
      <pc:sldChg chg="del">
        <pc:chgData name="Lars Wikström" userId="9e026543-7000-4faf-8d5a-953147dd69be" providerId="ADAL" clId="{07137795-EB88-44CE-95EA-5CB4A5DD5A53}" dt="2021-01-18T12:45:02.994" v="2335" actId="2696"/>
        <pc:sldMkLst>
          <pc:docMk/>
          <pc:sldMk cId="3771518640" sldId="326"/>
        </pc:sldMkLst>
      </pc:sldChg>
      <pc:sldChg chg="modSp ord">
        <pc:chgData name="Lars Wikström" userId="9e026543-7000-4faf-8d5a-953147dd69be" providerId="ADAL" clId="{07137795-EB88-44CE-95EA-5CB4A5DD5A53}" dt="2021-01-18T10:36:12.998" v="1081" actId="20577"/>
        <pc:sldMkLst>
          <pc:docMk/>
          <pc:sldMk cId="2335576928" sldId="328"/>
        </pc:sldMkLst>
        <pc:spChg chg="mod">
          <ac:chgData name="Lars Wikström" userId="9e026543-7000-4faf-8d5a-953147dd69be" providerId="ADAL" clId="{07137795-EB88-44CE-95EA-5CB4A5DD5A53}" dt="2021-01-18T10:33:17.722" v="928" actId="20577"/>
          <ac:spMkLst>
            <pc:docMk/>
            <pc:sldMk cId="2335576928" sldId="328"/>
            <ac:spMk id="2" creationId="{4C384028-359B-4A47-A13B-74E5C3371387}"/>
          </ac:spMkLst>
        </pc:spChg>
        <pc:spChg chg="mod">
          <ac:chgData name="Lars Wikström" userId="9e026543-7000-4faf-8d5a-953147dd69be" providerId="ADAL" clId="{07137795-EB88-44CE-95EA-5CB4A5DD5A53}" dt="2021-01-18T10:32:57.671" v="897" actId="20577"/>
          <ac:spMkLst>
            <pc:docMk/>
            <pc:sldMk cId="2335576928" sldId="328"/>
            <ac:spMk id="5" creationId="{AA028B34-495A-45CF-BA53-30C92CD11611}"/>
          </ac:spMkLst>
        </pc:spChg>
        <pc:spChg chg="mod">
          <ac:chgData name="Lars Wikström" userId="9e026543-7000-4faf-8d5a-953147dd69be" providerId="ADAL" clId="{07137795-EB88-44CE-95EA-5CB4A5DD5A53}" dt="2021-01-18T10:33:35.211" v="957" actId="20577"/>
          <ac:spMkLst>
            <pc:docMk/>
            <pc:sldMk cId="2335576928" sldId="328"/>
            <ac:spMk id="7" creationId="{80C61579-339E-45B9-9D65-E58A67CFA223}"/>
          </ac:spMkLst>
        </pc:spChg>
        <pc:spChg chg="mod">
          <ac:chgData name="Lars Wikström" userId="9e026543-7000-4faf-8d5a-953147dd69be" providerId="ADAL" clId="{07137795-EB88-44CE-95EA-5CB4A5DD5A53}" dt="2021-01-18T10:34:11.552" v="997" actId="14100"/>
          <ac:spMkLst>
            <pc:docMk/>
            <pc:sldMk cId="2335576928" sldId="328"/>
            <ac:spMk id="9" creationId="{7A713082-F54C-4BA6-8113-795A422059AF}"/>
          </ac:spMkLst>
        </pc:spChg>
        <pc:spChg chg="mod">
          <ac:chgData name="Lars Wikström" userId="9e026543-7000-4faf-8d5a-953147dd69be" providerId="ADAL" clId="{07137795-EB88-44CE-95EA-5CB4A5DD5A53}" dt="2021-01-18T10:35:01.490" v="1030" actId="20577"/>
          <ac:spMkLst>
            <pc:docMk/>
            <pc:sldMk cId="2335576928" sldId="328"/>
            <ac:spMk id="10" creationId="{DCC0B396-B2EB-4C0A-9E5E-AC3D2ECB0D1E}"/>
          </ac:spMkLst>
        </pc:spChg>
        <pc:spChg chg="mod">
          <ac:chgData name="Lars Wikström" userId="9e026543-7000-4faf-8d5a-953147dd69be" providerId="ADAL" clId="{07137795-EB88-44CE-95EA-5CB4A5DD5A53}" dt="2021-01-18T10:35:33.662" v="1048" actId="20577"/>
          <ac:spMkLst>
            <pc:docMk/>
            <pc:sldMk cId="2335576928" sldId="328"/>
            <ac:spMk id="12" creationId="{48C20A93-3F72-4E6B-BCE5-42E8DB5D7B0B}"/>
          </ac:spMkLst>
        </pc:spChg>
        <pc:spChg chg="mod">
          <ac:chgData name="Lars Wikström" userId="9e026543-7000-4faf-8d5a-953147dd69be" providerId="ADAL" clId="{07137795-EB88-44CE-95EA-5CB4A5DD5A53}" dt="2021-01-18T10:34:18.080" v="998" actId="1076"/>
          <ac:spMkLst>
            <pc:docMk/>
            <pc:sldMk cId="2335576928" sldId="328"/>
            <ac:spMk id="13" creationId="{508351E7-C818-48B5-8B7B-14E36D51F3AB}"/>
          </ac:spMkLst>
        </pc:spChg>
        <pc:spChg chg="mod">
          <ac:chgData name="Lars Wikström" userId="9e026543-7000-4faf-8d5a-953147dd69be" providerId="ADAL" clId="{07137795-EB88-44CE-95EA-5CB4A5DD5A53}" dt="2021-01-18T10:34:45.082" v="1009" actId="14100"/>
          <ac:spMkLst>
            <pc:docMk/>
            <pc:sldMk cId="2335576928" sldId="328"/>
            <ac:spMk id="14" creationId="{5E8C51F5-8DB6-4A7A-9BE0-491E7CA44DC9}"/>
          </ac:spMkLst>
        </pc:spChg>
        <pc:spChg chg="mod">
          <ac:chgData name="Lars Wikström" userId="9e026543-7000-4faf-8d5a-953147dd69be" providerId="ADAL" clId="{07137795-EB88-44CE-95EA-5CB4A5DD5A53}" dt="2021-01-18T10:34:34.103" v="1007" actId="1036"/>
          <ac:spMkLst>
            <pc:docMk/>
            <pc:sldMk cId="2335576928" sldId="328"/>
            <ac:spMk id="15" creationId="{0652D43B-1512-45F5-8465-A0082491FBAA}"/>
          </ac:spMkLst>
        </pc:spChg>
        <pc:spChg chg="mod">
          <ac:chgData name="Lars Wikström" userId="9e026543-7000-4faf-8d5a-953147dd69be" providerId="ADAL" clId="{07137795-EB88-44CE-95EA-5CB4A5DD5A53}" dt="2021-01-18T10:36:12.998" v="1081" actId="20577"/>
          <ac:spMkLst>
            <pc:docMk/>
            <pc:sldMk cId="2335576928" sldId="328"/>
            <ac:spMk id="17" creationId="{3E0E27D7-F7DD-4C46-BC8F-EB1C6FFDEA3C}"/>
          </ac:spMkLst>
        </pc:spChg>
        <pc:spChg chg="mod">
          <ac:chgData name="Lars Wikström" userId="9e026543-7000-4faf-8d5a-953147dd69be" providerId="ADAL" clId="{07137795-EB88-44CE-95EA-5CB4A5DD5A53}" dt="2021-01-18T10:33:05.231" v="904" actId="20577"/>
          <ac:spMkLst>
            <pc:docMk/>
            <pc:sldMk cId="2335576928" sldId="328"/>
            <ac:spMk id="23" creationId="{DA3B5761-36CE-4D97-BBC4-89A5A558D121}"/>
          </ac:spMkLst>
        </pc:spChg>
        <pc:spChg chg="mod">
          <ac:chgData name="Lars Wikström" userId="9e026543-7000-4faf-8d5a-953147dd69be" providerId="ADAL" clId="{07137795-EB88-44CE-95EA-5CB4A5DD5A53}" dt="2021-01-18T10:35:51.377" v="1063" actId="20577"/>
          <ac:spMkLst>
            <pc:docMk/>
            <pc:sldMk cId="2335576928" sldId="328"/>
            <ac:spMk id="24" creationId="{1566FA2F-B34D-466F-841A-F0786D2D5DD8}"/>
          </ac:spMkLst>
        </pc:sp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26" creationId="{D442BA01-13BA-4AA7-B201-A5DD9BD5ED15}"/>
          </ac:picMkLst>
        </pc:pic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30" creationId="{D5A71733-FA56-439B-A311-19E69AA9559A}"/>
          </ac:picMkLst>
        </pc:picChg>
      </pc:sldChg>
      <pc:sldChg chg="modSp">
        <pc:chgData name="Lars Wikström" userId="9e026543-7000-4faf-8d5a-953147dd69be" providerId="ADAL" clId="{07137795-EB88-44CE-95EA-5CB4A5DD5A53}" dt="2021-01-18T08:42:02.861" v="34" actId="20577"/>
        <pc:sldMkLst>
          <pc:docMk/>
          <pc:sldMk cId="1716124795" sldId="331"/>
        </pc:sldMkLst>
        <pc:spChg chg="mod">
          <ac:chgData name="Lars Wikström" userId="9e026543-7000-4faf-8d5a-953147dd69be" providerId="ADAL" clId="{07137795-EB88-44CE-95EA-5CB4A5DD5A53}" dt="2021-01-18T08:41:28.281" v="31" actId="20577"/>
          <ac:spMkLst>
            <pc:docMk/>
            <pc:sldMk cId="1716124795" sldId="331"/>
            <ac:spMk id="2" creationId="{CCF313D6-437F-473F-8C0A-983E4CBC2165}"/>
          </ac:spMkLst>
        </pc:spChg>
        <pc:spChg chg="mod">
          <ac:chgData name="Lars Wikström" userId="9e026543-7000-4faf-8d5a-953147dd69be" providerId="ADAL" clId="{07137795-EB88-44CE-95EA-5CB4A5DD5A53}" dt="2021-01-18T08:42:02.861" v="34" actId="20577"/>
          <ac:spMkLst>
            <pc:docMk/>
            <pc:sldMk cId="1716124795" sldId="331"/>
            <ac:spMk id="3" creationId="{39DD1B65-5264-45EF-9FBC-853FC83CB572}"/>
          </ac:spMkLst>
        </pc:spChg>
      </pc:sldChg>
      <pc:sldChg chg="modSp">
        <pc:chgData name="Lars Wikström" userId="9e026543-7000-4faf-8d5a-953147dd69be" providerId="ADAL" clId="{07137795-EB88-44CE-95EA-5CB4A5DD5A53}" dt="2021-01-18T08:43:19.694" v="37" actId="20577"/>
        <pc:sldMkLst>
          <pc:docMk/>
          <pc:sldMk cId="1837813341" sldId="332"/>
        </pc:sldMkLst>
        <pc:spChg chg="mod">
          <ac:chgData name="Lars Wikström" userId="9e026543-7000-4faf-8d5a-953147dd69be" providerId="ADAL" clId="{07137795-EB88-44CE-95EA-5CB4A5DD5A53}" dt="2021-01-18T08:43:19.694" v="37" actId="20577"/>
          <ac:spMkLst>
            <pc:docMk/>
            <pc:sldMk cId="1837813341" sldId="332"/>
            <ac:spMk id="2" creationId="{227B3517-8C87-4EC1-AD74-6D95DB026CFF}"/>
          </ac:spMkLst>
        </pc:spChg>
      </pc:sldChg>
      <pc:sldChg chg="addSp delSp">
        <pc:chgData name="Lars Wikström" userId="9e026543-7000-4faf-8d5a-953147dd69be" providerId="ADAL" clId="{07137795-EB88-44CE-95EA-5CB4A5DD5A53}" dt="2021-01-18T08:57:48.933" v="39"/>
        <pc:sldMkLst>
          <pc:docMk/>
          <pc:sldMk cId="2666101460" sldId="334"/>
        </pc:sldMkLst>
        <pc:spChg chg="add del">
          <ac:chgData name="Lars Wikström" userId="9e026543-7000-4faf-8d5a-953147dd69be" providerId="ADAL" clId="{07137795-EB88-44CE-95EA-5CB4A5DD5A53}" dt="2021-01-18T08:57:48.933" v="39"/>
          <ac:spMkLst>
            <pc:docMk/>
            <pc:sldMk cId="2666101460" sldId="334"/>
            <ac:spMk id="2" creationId="{5EAB7CFF-7004-4395-8496-1D7D4D222088}"/>
          </ac:spMkLst>
        </pc:spChg>
      </pc:sldChg>
      <pc:sldChg chg="modSp">
        <pc:chgData name="Lars Wikström" userId="9e026543-7000-4faf-8d5a-953147dd69be" providerId="ADAL" clId="{07137795-EB88-44CE-95EA-5CB4A5DD5A53}" dt="2021-01-18T13:43:02.364" v="2476" actId="20577"/>
        <pc:sldMkLst>
          <pc:docMk/>
          <pc:sldMk cId="1858277806" sldId="338"/>
        </pc:sldMkLst>
        <pc:spChg chg="mod">
          <ac:chgData name="Lars Wikström" userId="9e026543-7000-4faf-8d5a-953147dd69be" providerId="ADAL" clId="{07137795-EB88-44CE-95EA-5CB4A5DD5A53}" dt="2021-01-18T13:43:02.364" v="2476" actId="20577"/>
          <ac:spMkLst>
            <pc:docMk/>
            <pc:sldMk cId="1858277806" sldId="338"/>
            <ac:spMk id="4" creationId="{CB921A67-932C-4A06-81EC-F6BA0D5C03E3}"/>
          </ac:spMkLst>
        </pc:spChg>
      </pc:sldChg>
      <pc:sldChg chg="addSp delSp modSp delAnim">
        <pc:chgData name="Lars Wikström" userId="9e026543-7000-4faf-8d5a-953147dd69be" providerId="ADAL" clId="{07137795-EB88-44CE-95EA-5CB4A5DD5A53}" dt="2021-01-18T13:30:12.083" v="2396" actId="313"/>
        <pc:sldMkLst>
          <pc:docMk/>
          <pc:sldMk cId="35316714" sldId="339"/>
        </pc:sldMkLst>
        <pc:spChg chg="mod">
          <ac:chgData name="Lars Wikström" userId="9e026543-7000-4faf-8d5a-953147dd69be" providerId="ADAL" clId="{07137795-EB88-44CE-95EA-5CB4A5DD5A53}" dt="2021-01-18T13:21:53.360" v="2342"/>
          <ac:spMkLst>
            <pc:docMk/>
            <pc:sldMk cId="35316714" sldId="339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0:12.083" v="2396" actId="313"/>
          <ac:spMkLst>
            <pc:docMk/>
            <pc:sldMk cId="35316714" sldId="339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22:40.064" v="2357" actId="14100"/>
          <ac:picMkLst>
            <pc:docMk/>
            <pc:sldMk cId="35316714" sldId="339"/>
            <ac:picMk id="2" creationId="{D423BC4A-0645-4B6B-8943-5EF988EA7E00}"/>
          </ac:picMkLst>
        </pc:picChg>
        <pc:picChg chg="del">
          <ac:chgData name="Lars Wikström" userId="9e026543-7000-4faf-8d5a-953147dd69be" providerId="ADAL" clId="{07137795-EB88-44CE-95EA-5CB4A5DD5A53}" dt="2021-01-18T13:22:25.876" v="2353" actId="478"/>
          <ac:picMkLst>
            <pc:docMk/>
            <pc:sldMk cId="35316714" sldId="339"/>
            <ac:picMk id="3" creationId="{698F5D85-89BE-49B4-8DFC-9C0EB050B9BE}"/>
          </ac:picMkLst>
        </pc:picChg>
      </pc:sldChg>
      <pc:sldChg chg="addSp delSp modSp delAnim">
        <pc:chgData name="Lars Wikström" userId="9e026543-7000-4faf-8d5a-953147dd69be" providerId="ADAL" clId="{07137795-EB88-44CE-95EA-5CB4A5DD5A53}" dt="2021-01-18T13:35:05.712" v="2450" actId="14100"/>
        <pc:sldMkLst>
          <pc:docMk/>
          <pc:sldMk cId="902734666" sldId="340"/>
        </pc:sldMkLst>
        <pc:spChg chg="mod">
          <ac:chgData name="Lars Wikström" userId="9e026543-7000-4faf-8d5a-953147dd69be" providerId="ADAL" clId="{07137795-EB88-44CE-95EA-5CB4A5DD5A53}" dt="2021-01-18T13:35:01.244" v="2449" actId="1076"/>
          <ac:spMkLst>
            <pc:docMk/>
            <pc:sldMk cId="902734666" sldId="340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29:22.381" v="2389" actId="14100"/>
          <ac:spMkLst>
            <pc:docMk/>
            <pc:sldMk cId="902734666" sldId="340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35:05.712" v="2450" actId="14100"/>
          <ac:picMkLst>
            <pc:docMk/>
            <pc:sldMk cId="902734666" sldId="340"/>
            <ac:picMk id="2" creationId="{200F73D2-0E51-4EC3-A3B7-717BF9AE93A8}"/>
          </ac:picMkLst>
        </pc:picChg>
        <pc:picChg chg="del">
          <ac:chgData name="Lars Wikström" userId="9e026543-7000-4faf-8d5a-953147dd69be" providerId="ADAL" clId="{07137795-EB88-44CE-95EA-5CB4A5DD5A53}" dt="2021-01-18T13:29:04.939" v="2384" actId="478"/>
          <ac:picMkLst>
            <pc:docMk/>
            <pc:sldMk cId="902734666" sldId="340"/>
            <ac:picMk id="3" creationId="{491EC59D-09F5-4CF0-9E87-EB4B1C69FEF5}"/>
          </ac:picMkLst>
        </pc:picChg>
      </pc:sldChg>
      <pc:sldChg chg="del">
        <pc:chgData name="Lars Wikström" userId="9e026543-7000-4faf-8d5a-953147dd69be" providerId="ADAL" clId="{07137795-EB88-44CE-95EA-5CB4A5DD5A53}" dt="2021-01-18T13:30:04.509" v="2392" actId="2696"/>
        <pc:sldMkLst>
          <pc:docMk/>
          <pc:sldMk cId="1287959271" sldId="341"/>
        </pc:sldMkLst>
      </pc:sldChg>
      <pc:sldChg chg="addSp delSp modSp delAnim">
        <pc:chgData name="Lars Wikström" userId="9e026543-7000-4faf-8d5a-953147dd69be" providerId="ADAL" clId="{07137795-EB88-44CE-95EA-5CB4A5DD5A53}" dt="2021-01-18T13:20:15.727" v="2341" actId="14100"/>
        <pc:sldMkLst>
          <pc:docMk/>
          <pc:sldMk cId="94833320" sldId="342"/>
        </pc:sldMkLst>
        <pc:spChg chg="mod">
          <ac:chgData name="Lars Wikström" userId="9e026543-7000-4faf-8d5a-953147dd69be" providerId="ADAL" clId="{07137795-EB88-44CE-95EA-5CB4A5DD5A53}" dt="2021-01-18T13:19:24.751" v="2337"/>
          <ac:spMkLst>
            <pc:docMk/>
            <pc:sldMk cId="94833320" sldId="342"/>
            <ac:spMk id="4" creationId="{CB921A67-932C-4A06-81EC-F6BA0D5C03E3}"/>
          </ac:spMkLst>
        </pc:spChg>
        <pc:picChg chg="add mod">
          <ac:chgData name="Lars Wikström" userId="9e026543-7000-4faf-8d5a-953147dd69be" providerId="ADAL" clId="{07137795-EB88-44CE-95EA-5CB4A5DD5A53}" dt="2021-01-18T13:20:15.727" v="2341" actId="14100"/>
          <ac:picMkLst>
            <pc:docMk/>
            <pc:sldMk cId="94833320" sldId="342"/>
            <ac:picMk id="2" creationId="{CCBE2E1B-870F-454C-A47F-12EDB84FFF13}"/>
          </ac:picMkLst>
        </pc:picChg>
        <pc:picChg chg="del">
          <ac:chgData name="Lars Wikström" userId="9e026543-7000-4faf-8d5a-953147dd69be" providerId="ADAL" clId="{07137795-EB88-44CE-95EA-5CB4A5DD5A53}" dt="2021-01-18T13:20:01.844" v="2338" actId="478"/>
          <ac:picMkLst>
            <pc:docMk/>
            <pc:sldMk cId="94833320" sldId="342"/>
            <ac:picMk id="7" creationId="{A89D2DD6-8129-4512-8A9A-558FFA0E5DEB}"/>
          </ac:picMkLst>
        </pc:picChg>
      </pc:sldChg>
      <pc:sldChg chg="modSp">
        <pc:chgData name="Lars Wikström" userId="9e026543-7000-4faf-8d5a-953147dd69be" providerId="ADAL" clId="{07137795-EB88-44CE-95EA-5CB4A5DD5A53}" dt="2021-01-18T08:42:21.694" v="36" actId="20577"/>
        <pc:sldMkLst>
          <pc:docMk/>
          <pc:sldMk cId="1924020238" sldId="343"/>
        </pc:sldMkLst>
        <pc:spChg chg="mod">
          <ac:chgData name="Lars Wikström" userId="9e026543-7000-4faf-8d5a-953147dd69be" providerId="ADAL" clId="{07137795-EB88-44CE-95EA-5CB4A5DD5A53}" dt="2021-01-18T08:42:21.694" v="36" actId="20577"/>
          <ac:spMkLst>
            <pc:docMk/>
            <pc:sldMk cId="1924020238" sldId="343"/>
            <ac:spMk id="2" creationId="{8AAE6F5B-0752-4D55-BC65-63B522ABDAE8}"/>
          </ac:spMkLst>
        </pc:spChg>
      </pc:sldChg>
      <pc:sldChg chg="modSp add">
        <pc:chgData name="Lars Wikström" userId="9e026543-7000-4faf-8d5a-953147dd69be" providerId="ADAL" clId="{07137795-EB88-44CE-95EA-5CB4A5DD5A53}" dt="2021-01-18T10:06:22.673" v="682" actId="20577"/>
        <pc:sldMkLst>
          <pc:docMk/>
          <pc:sldMk cId="2672064196" sldId="344"/>
        </pc:sldMkLst>
        <pc:spChg chg="mod">
          <ac:chgData name="Lars Wikström" userId="9e026543-7000-4faf-8d5a-953147dd69be" providerId="ADAL" clId="{07137795-EB88-44CE-95EA-5CB4A5DD5A53}" dt="2021-01-18T10:05:15.530" v="582" actId="20577"/>
          <ac:spMkLst>
            <pc:docMk/>
            <pc:sldMk cId="2672064196" sldId="344"/>
            <ac:spMk id="1026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6:22.673" v="682" actId="20577"/>
          <ac:spMkLst>
            <pc:docMk/>
            <pc:sldMk cId="2672064196" sldId="344"/>
            <ac:spMk id="1027" creationId="{00000000-0000-0000-0000-000000000000}"/>
          </ac:spMkLst>
        </pc:spChg>
      </pc:sldChg>
      <pc:sldChg chg="addSp modSp add">
        <pc:chgData name="Lars Wikström" userId="9e026543-7000-4faf-8d5a-953147dd69be" providerId="ADAL" clId="{07137795-EB88-44CE-95EA-5CB4A5DD5A53}" dt="2021-01-18T11:53:51.585" v="1393" actId="20577"/>
        <pc:sldMkLst>
          <pc:docMk/>
          <pc:sldMk cId="2687068545" sldId="345"/>
        </pc:sldMkLst>
        <pc:spChg chg="add mod">
          <ac:chgData name="Lars Wikström" userId="9e026543-7000-4faf-8d5a-953147dd69be" providerId="ADAL" clId="{07137795-EB88-44CE-95EA-5CB4A5DD5A53}" dt="2021-01-18T11:40:44.246" v="1112" actId="20577"/>
          <ac:spMkLst>
            <pc:docMk/>
            <pc:sldMk cId="2687068545" sldId="345"/>
            <ac:spMk id="3" creationId="{578F8C41-5456-4BE8-B868-6C8AEA4D49EC}"/>
          </ac:spMkLst>
        </pc:spChg>
        <pc:spChg chg="add mod">
          <ac:chgData name="Lars Wikström" userId="9e026543-7000-4faf-8d5a-953147dd69be" providerId="ADAL" clId="{07137795-EB88-44CE-95EA-5CB4A5DD5A53}" dt="2021-01-18T11:53:51.585" v="1393" actId="20577"/>
          <ac:spMkLst>
            <pc:docMk/>
            <pc:sldMk cId="2687068545" sldId="345"/>
            <ac:spMk id="4" creationId="{B29ED611-2EBA-4804-AE4A-228284C4FF27}"/>
          </ac:spMkLst>
        </pc:spChg>
        <pc:picChg chg="add mod">
          <ac:chgData name="Lars Wikström" userId="9e026543-7000-4faf-8d5a-953147dd69be" providerId="ADAL" clId="{07137795-EB88-44CE-95EA-5CB4A5DD5A53}" dt="2021-01-18T11:51:11.760" v="1333" actId="1076"/>
          <ac:picMkLst>
            <pc:docMk/>
            <pc:sldMk cId="2687068545" sldId="345"/>
            <ac:picMk id="2" creationId="{19CE691C-BF64-4485-8804-702CD5BF3E54}"/>
          </ac:picMkLst>
        </pc:picChg>
        <pc:picChg chg="add mod">
          <ac:chgData name="Lars Wikström" userId="9e026543-7000-4faf-8d5a-953147dd69be" providerId="ADAL" clId="{07137795-EB88-44CE-95EA-5CB4A5DD5A53}" dt="2021-01-18T11:20:01.507" v="1086" actId="14100"/>
          <ac:picMkLst>
            <pc:docMk/>
            <pc:sldMk cId="2687068545" sldId="345"/>
            <ac:picMk id="1026" creationId="{21216AB7-F5F0-4793-9DA7-2EC43C978C69}"/>
          </ac:picMkLst>
        </pc:picChg>
      </pc:sldChg>
      <pc:sldChg chg="addSp delSp modSp add del">
        <pc:chgData name="Lars Wikström" userId="9e026543-7000-4faf-8d5a-953147dd69be" providerId="ADAL" clId="{07137795-EB88-44CE-95EA-5CB4A5DD5A53}" dt="2021-01-18T11:49:22.751" v="1323" actId="2696"/>
        <pc:sldMkLst>
          <pc:docMk/>
          <pc:sldMk cId="3766152807" sldId="346"/>
        </pc:sldMkLst>
        <pc:spChg chg="add del">
          <ac:chgData name="Lars Wikström" userId="9e026543-7000-4faf-8d5a-953147dd69be" providerId="ADAL" clId="{07137795-EB88-44CE-95EA-5CB4A5DD5A53}" dt="2021-01-18T11:40:54.126" v="1115"/>
          <ac:spMkLst>
            <pc:docMk/>
            <pc:sldMk cId="3766152807" sldId="346"/>
            <ac:spMk id="2" creationId="{7BE61C45-5C82-4832-BB61-33679D2F2CFA}"/>
          </ac:spMkLst>
        </pc:spChg>
        <pc:spChg chg="add mod">
          <ac:chgData name="Lars Wikström" userId="9e026543-7000-4faf-8d5a-953147dd69be" providerId="ADAL" clId="{07137795-EB88-44CE-95EA-5CB4A5DD5A53}" dt="2021-01-18T11:41:24.097" v="1166" actId="27636"/>
          <ac:spMkLst>
            <pc:docMk/>
            <pc:sldMk cId="3766152807" sldId="346"/>
            <ac:spMk id="3" creationId="{31B058DE-CA79-4516-B283-53D177D978D2}"/>
          </ac:spMkLst>
        </pc:spChg>
        <pc:spChg chg="add mod">
          <ac:chgData name="Lars Wikström" userId="9e026543-7000-4faf-8d5a-953147dd69be" providerId="ADAL" clId="{07137795-EB88-44CE-95EA-5CB4A5DD5A53}" dt="2021-01-18T11:42:20.742" v="1172" actId="6549"/>
          <ac:spMkLst>
            <pc:docMk/>
            <pc:sldMk cId="3766152807" sldId="346"/>
            <ac:spMk id="4" creationId="{089E6098-6060-4E96-9A4F-FDC98D5A7AA2}"/>
          </ac:spMkLst>
        </pc:spChg>
      </pc:sldChg>
      <pc:sldChg chg="add del">
        <pc:chgData name="Lars Wikström" userId="9e026543-7000-4faf-8d5a-953147dd69be" providerId="ADAL" clId="{07137795-EB88-44CE-95EA-5CB4A5DD5A53}" dt="2021-01-18T11:20:14.798" v="1088" actId="2696"/>
        <pc:sldMkLst>
          <pc:docMk/>
          <pc:sldMk cId="4151733449" sldId="346"/>
        </pc:sldMkLst>
      </pc:sldChg>
      <pc:sldChg chg="modSp add">
        <pc:chgData name="Lars Wikström" userId="9e026543-7000-4faf-8d5a-953147dd69be" providerId="ADAL" clId="{07137795-EB88-44CE-95EA-5CB4A5DD5A53}" dt="2021-01-18T11:45:07.465" v="1271" actId="20577"/>
        <pc:sldMkLst>
          <pc:docMk/>
          <pc:sldMk cId="2704240785" sldId="347"/>
        </pc:sldMkLst>
        <pc:spChg chg="mod">
          <ac:chgData name="Lars Wikström" userId="9e026543-7000-4faf-8d5a-953147dd69be" providerId="ADAL" clId="{07137795-EB88-44CE-95EA-5CB4A5DD5A53}" dt="2021-01-18T11:43:05.226" v="1177" actId="27636"/>
          <ac:spMkLst>
            <pc:docMk/>
            <pc:sldMk cId="2704240785" sldId="347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8T11:45:07.465" v="1271" actId="20577"/>
          <ac:spMkLst>
            <pc:docMk/>
            <pc:sldMk cId="2704240785" sldId="347"/>
            <ac:spMk id="3" creationId="{35B37F68-7178-4DE6-911D-CFDD11D0A5E5}"/>
          </ac:spMkLst>
        </pc:spChg>
      </pc:sldChg>
      <pc:sldChg chg="addSp modSp add">
        <pc:chgData name="Lars Wikström" userId="9e026543-7000-4faf-8d5a-953147dd69be" providerId="ADAL" clId="{07137795-EB88-44CE-95EA-5CB4A5DD5A53}" dt="2021-01-18T11:50:09.839" v="1329" actId="14100"/>
        <pc:sldMkLst>
          <pc:docMk/>
          <pc:sldMk cId="3932964615" sldId="348"/>
        </pc:sldMkLst>
        <pc:spChg chg="mod">
          <ac:chgData name="Lars Wikström" userId="9e026543-7000-4faf-8d5a-953147dd69be" providerId="ADAL" clId="{07137795-EB88-44CE-95EA-5CB4A5DD5A53}" dt="2021-01-18T11:45:35.040" v="1276" actId="5793"/>
          <ac:spMkLst>
            <pc:docMk/>
            <pc:sldMk cId="3932964615" sldId="348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8T11:47:58.812" v="1312" actId="14"/>
          <ac:spMkLst>
            <pc:docMk/>
            <pc:sldMk cId="3932964615" sldId="348"/>
            <ac:spMk id="3" creationId="{35B37F68-7178-4DE6-911D-CFDD11D0A5E5}"/>
          </ac:spMkLst>
        </pc:spChg>
        <pc:picChg chg="add mod">
          <ac:chgData name="Lars Wikström" userId="9e026543-7000-4faf-8d5a-953147dd69be" providerId="ADAL" clId="{07137795-EB88-44CE-95EA-5CB4A5DD5A53}" dt="2021-01-18T11:50:03.156" v="1326" actId="1076"/>
          <ac:picMkLst>
            <pc:docMk/>
            <pc:sldMk cId="3932964615" sldId="348"/>
            <ac:picMk id="4" creationId="{2B09D0D8-9618-40D1-B4A4-C205C3087F2C}"/>
          </ac:picMkLst>
        </pc:picChg>
        <pc:picChg chg="add mod">
          <ac:chgData name="Lars Wikström" userId="9e026543-7000-4faf-8d5a-953147dd69be" providerId="ADAL" clId="{07137795-EB88-44CE-95EA-5CB4A5DD5A53}" dt="2021-01-18T11:48:21.523" v="1316" actId="1076"/>
          <ac:picMkLst>
            <pc:docMk/>
            <pc:sldMk cId="3932964615" sldId="348"/>
            <ac:picMk id="5" creationId="{9751E944-3091-49C6-AC86-20C6A6586EF2}"/>
          </ac:picMkLst>
        </pc:picChg>
        <pc:picChg chg="add mod">
          <ac:chgData name="Lars Wikström" userId="9e026543-7000-4faf-8d5a-953147dd69be" providerId="ADAL" clId="{07137795-EB88-44CE-95EA-5CB4A5DD5A53}" dt="2021-01-18T11:48:57.331" v="1322" actId="1076"/>
          <ac:picMkLst>
            <pc:docMk/>
            <pc:sldMk cId="3932964615" sldId="348"/>
            <ac:picMk id="6" creationId="{213DD3FC-ACCB-4496-9ED7-7248BFC7E1C4}"/>
          </ac:picMkLst>
        </pc:picChg>
        <pc:picChg chg="add mod">
          <ac:chgData name="Lars Wikström" userId="9e026543-7000-4faf-8d5a-953147dd69be" providerId="ADAL" clId="{07137795-EB88-44CE-95EA-5CB4A5DD5A53}" dt="2021-01-18T11:50:09.839" v="1329" actId="14100"/>
          <ac:picMkLst>
            <pc:docMk/>
            <pc:sldMk cId="3932964615" sldId="348"/>
            <ac:picMk id="7" creationId="{771E1A0D-D6DD-4156-8C76-B92DFDA5FEC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3:57.573" v="1557" actId="1076"/>
        <pc:sldMkLst>
          <pc:docMk/>
          <pc:sldMk cId="3483123435" sldId="349"/>
        </pc:sldMkLst>
        <pc:spChg chg="mod">
          <ac:chgData name="Lars Wikström" userId="9e026543-7000-4faf-8d5a-953147dd69be" providerId="ADAL" clId="{07137795-EB88-44CE-95EA-5CB4A5DD5A53}" dt="2021-01-18T12:21:04.189" v="1411" actId="14100"/>
          <ac:spMkLst>
            <pc:docMk/>
            <pc:sldMk cId="3483123435" sldId="349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0:43.053" v="1395" actId="478"/>
          <ac:spMkLst>
            <pc:docMk/>
            <pc:sldMk cId="3483123435" sldId="349"/>
            <ac:spMk id="3" creationId="{43050AF5-E284-4FD9-9C7C-8B03C714FA2F}"/>
          </ac:spMkLst>
        </pc:spChg>
        <pc:spChg chg="add mod">
          <ac:chgData name="Lars Wikström" userId="9e026543-7000-4faf-8d5a-953147dd69be" providerId="ADAL" clId="{07137795-EB88-44CE-95EA-5CB4A5DD5A53}" dt="2021-01-18T12:23:57.573" v="1557" actId="1076"/>
          <ac:spMkLst>
            <pc:docMk/>
            <pc:sldMk cId="3483123435" sldId="349"/>
            <ac:spMk id="5" creationId="{287CB510-2C92-42F0-9E7C-E969E4407486}"/>
          </ac:spMkLst>
        </pc:spChg>
        <pc:picChg chg="add mod">
          <ac:chgData name="Lars Wikström" userId="9e026543-7000-4faf-8d5a-953147dd69be" providerId="ADAL" clId="{07137795-EB88-44CE-95EA-5CB4A5DD5A53}" dt="2021-01-18T12:21:08.744" v="1412" actId="14100"/>
          <ac:picMkLst>
            <pc:docMk/>
            <pc:sldMk cId="3483123435" sldId="349"/>
            <ac:picMk id="4" creationId="{CE8B532A-4910-4F5A-A787-04DB2BD1AFB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7:25.457" v="1573" actId="1076"/>
        <pc:sldMkLst>
          <pc:docMk/>
          <pc:sldMk cId="2296721633" sldId="350"/>
        </pc:sldMkLst>
        <pc:spChg chg="mod">
          <ac:chgData name="Lars Wikström" userId="9e026543-7000-4faf-8d5a-953147dd69be" providerId="ADAL" clId="{07137795-EB88-44CE-95EA-5CB4A5DD5A53}" dt="2021-01-18T12:24:22.494" v="1564" actId="20577"/>
          <ac:spMkLst>
            <pc:docMk/>
            <pc:sldMk cId="2296721633" sldId="350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4:58.098" v="1569" actId="478"/>
          <ac:spMkLst>
            <pc:docMk/>
            <pc:sldMk cId="2296721633" sldId="350"/>
            <ac:spMk id="5" creationId="{287CB510-2C92-42F0-9E7C-E969E4407486}"/>
          </ac:spMkLst>
        </pc:spChg>
        <pc:picChg chg="add del mod">
          <ac:chgData name="Lars Wikström" userId="9e026543-7000-4faf-8d5a-953147dd69be" providerId="ADAL" clId="{07137795-EB88-44CE-95EA-5CB4A5DD5A53}" dt="2021-01-18T12:27:17.568" v="1570" actId="478"/>
          <ac:picMkLst>
            <pc:docMk/>
            <pc:sldMk cId="2296721633" sldId="350"/>
            <ac:picMk id="3" creationId="{D053B824-F317-473E-B2D2-8E9913334A31}"/>
          </ac:picMkLst>
        </pc:picChg>
        <pc:picChg chg="del">
          <ac:chgData name="Lars Wikström" userId="9e026543-7000-4faf-8d5a-953147dd69be" providerId="ADAL" clId="{07137795-EB88-44CE-95EA-5CB4A5DD5A53}" dt="2021-01-18T12:24:47.321" v="1565" actId="478"/>
          <ac:picMkLst>
            <pc:docMk/>
            <pc:sldMk cId="2296721633" sldId="350"/>
            <ac:picMk id="4" creationId="{CE8B532A-4910-4F5A-A787-04DB2BD1AFB5}"/>
          </ac:picMkLst>
        </pc:picChg>
        <pc:picChg chg="add mod">
          <ac:chgData name="Lars Wikström" userId="9e026543-7000-4faf-8d5a-953147dd69be" providerId="ADAL" clId="{07137795-EB88-44CE-95EA-5CB4A5DD5A53}" dt="2021-01-18T12:27:25.457" v="1573" actId="1076"/>
          <ac:picMkLst>
            <pc:docMk/>
            <pc:sldMk cId="2296721633" sldId="350"/>
            <ac:picMk id="6" creationId="{DF8CAF7F-BF5A-4DDF-8AF6-7EC8AAE6367E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8:59.330" v="1597" actId="1076"/>
        <pc:sldMkLst>
          <pc:docMk/>
          <pc:sldMk cId="1331451825" sldId="351"/>
        </pc:sldMkLst>
        <pc:spChg chg="mod">
          <ac:chgData name="Lars Wikström" userId="9e026543-7000-4faf-8d5a-953147dd69be" providerId="ADAL" clId="{07137795-EB88-44CE-95EA-5CB4A5DD5A53}" dt="2021-01-18T12:28:49.271" v="1593" actId="20577"/>
          <ac:spMkLst>
            <pc:docMk/>
            <pc:sldMk cId="1331451825" sldId="351"/>
            <ac:spMk id="2" creationId="{6152DBD4-A50B-4469-8458-99A3C11FE839}"/>
          </ac:spMkLst>
        </pc:spChg>
        <pc:spChg chg="del">
          <ac:chgData name="Lars Wikström" userId="9e026543-7000-4faf-8d5a-953147dd69be" providerId="ADAL" clId="{07137795-EB88-44CE-95EA-5CB4A5DD5A53}" dt="2021-01-18T12:28:53.297" v="1594" actId="478"/>
          <ac:spMkLst>
            <pc:docMk/>
            <pc:sldMk cId="1331451825" sldId="351"/>
            <ac:spMk id="3" creationId="{33A1FEDD-9039-4F4E-B9F4-E73959AE1607}"/>
          </ac:spMkLst>
        </pc:spChg>
        <pc:picChg chg="add mod">
          <ac:chgData name="Lars Wikström" userId="9e026543-7000-4faf-8d5a-953147dd69be" providerId="ADAL" clId="{07137795-EB88-44CE-95EA-5CB4A5DD5A53}" dt="2021-01-18T12:28:59.330" v="1597" actId="1076"/>
          <ac:picMkLst>
            <pc:docMk/>
            <pc:sldMk cId="1331451825" sldId="351"/>
            <ac:picMk id="4" creationId="{61627483-91BA-47B6-8C78-C50186F2DDCD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32:54.792" v="1654"/>
        <pc:sldMkLst>
          <pc:docMk/>
          <pc:sldMk cId="3949217071" sldId="352"/>
        </pc:sldMkLst>
        <pc:spChg chg="mod">
          <ac:chgData name="Lars Wikström" userId="9e026543-7000-4faf-8d5a-953147dd69be" providerId="ADAL" clId="{07137795-EB88-44CE-95EA-5CB4A5DD5A53}" dt="2021-01-18T12:29:16.343" v="1608" actId="20577"/>
          <ac:spMkLst>
            <pc:docMk/>
            <pc:sldMk cId="3949217071" sldId="352"/>
            <ac:spMk id="2" creationId="{B43ADDBD-7B20-4419-AD5D-B299FFE30468}"/>
          </ac:spMkLst>
        </pc:spChg>
        <pc:spChg chg="mod">
          <ac:chgData name="Lars Wikström" userId="9e026543-7000-4faf-8d5a-953147dd69be" providerId="ADAL" clId="{07137795-EB88-44CE-95EA-5CB4A5DD5A53}" dt="2021-01-18T12:32:54.792" v="1654"/>
          <ac:spMkLst>
            <pc:docMk/>
            <pc:sldMk cId="3949217071" sldId="352"/>
            <ac:spMk id="5" creationId="{287CB510-2C92-42F0-9E7C-E969E4407486}"/>
          </ac:spMkLst>
        </pc:spChg>
        <pc:spChg chg="add mod">
          <ac:chgData name="Lars Wikström" userId="9e026543-7000-4faf-8d5a-953147dd69be" providerId="ADAL" clId="{07137795-EB88-44CE-95EA-5CB4A5DD5A53}" dt="2021-01-18T12:31:51.404" v="1650" actId="1035"/>
          <ac:spMkLst>
            <pc:docMk/>
            <pc:sldMk cId="3949217071" sldId="352"/>
            <ac:spMk id="6" creationId="{CB54FE64-9C03-40D5-B002-FB2E57B6AD2B}"/>
          </ac:spMkLst>
        </pc:spChg>
        <pc:picChg chg="add mod">
          <ac:chgData name="Lars Wikström" userId="9e026543-7000-4faf-8d5a-953147dd69be" providerId="ADAL" clId="{07137795-EB88-44CE-95EA-5CB4A5DD5A53}" dt="2021-01-18T12:29:43.858" v="1611" actId="1076"/>
          <ac:picMkLst>
            <pc:docMk/>
            <pc:sldMk cId="3949217071" sldId="352"/>
            <ac:picMk id="3" creationId="{2CE45B98-039A-431B-8C03-34F893E1A2F8}"/>
          </ac:picMkLst>
        </pc:picChg>
        <pc:picChg chg="del">
          <ac:chgData name="Lars Wikström" userId="9e026543-7000-4faf-8d5a-953147dd69be" providerId="ADAL" clId="{07137795-EB88-44CE-95EA-5CB4A5DD5A53}" dt="2021-01-18T12:29:19.187" v="1609" actId="478"/>
          <ac:picMkLst>
            <pc:docMk/>
            <pc:sldMk cId="3949217071" sldId="352"/>
            <ac:picMk id="4" creationId="{CE8B532A-4910-4F5A-A787-04DB2BD1AFB5}"/>
          </ac:picMkLst>
        </pc:picChg>
      </pc:sldChg>
      <pc:sldChg chg="addSp modSp add">
        <pc:chgData name="Lars Wikström" userId="9e026543-7000-4faf-8d5a-953147dd69be" providerId="ADAL" clId="{07137795-EB88-44CE-95EA-5CB4A5DD5A53}" dt="2021-01-18T12:43:15.273" v="2054" actId="1076"/>
        <pc:sldMkLst>
          <pc:docMk/>
          <pc:sldMk cId="107412062" sldId="353"/>
        </pc:sldMkLst>
        <pc:spChg chg="mod">
          <ac:chgData name="Lars Wikström" userId="9e026543-7000-4faf-8d5a-953147dd69be" providerId="ADAL" clId="{07137795-EB88-44CE-95EA-5CB4A5DD5A53}" dt="2021-01-18T12:33:57.913" v="1669" actId="20577"/>
          <ac:spMkLst>
            <pc:docMk/>
            <pc:sldMk cId="107412062" sldId="353"/>
            <ac:spMk id="2" creationId="{B7F35CCB-3F7F-4A6F-A694-9C056F92ECC6}"/>
          </ac:spMkLst>
        </pc:spChg>
        <pc:spChg chg="mod">
          <ac:chgData name="Lars Wikström" userId="9e026543-7000-4faf-8d5a-953147dd69be" providerId="ADAL" clId="{07137795-EB88-44CE-95EA-5CB4A5DD5A53}" dt="2021-01-18T12:43:15.273" v="2054" actId="1076"/>
          <ac:spMkLst>
            <pc:docMk/>
            <pc:sldMk cId="107412062" sldId="353"/>
            <ac:spMk id="3" creationId="{86109D79-9CD9-4404-A41E-ABA45DB7ADDB}"/>
          </ac:spMkLst>
        </pc:spChg>
        <pc:picChg chg="add mod">
          <ac:chgData name="Lars Wikström" userId="9e026543-7000-4faf-8d5a-953147dd69be" providerId="ADAL" clId="{07137795-EB88-44CE-95EA-5CB4A5DD5A53}" dt="2021-01-18T12:34:30.250" v="1675" actId="1076"/>
          <ac:picMkLst>
            <pc:docMk/>
            <pc:sldMk cId="107412062" sldId="353"/>
            <ac:picMk id="4" creationId="{A5CFF066-E843-482A-B544-19EFAEA1AE4A}"/>
          </ac:picMkLst>
        </pc:picChg>
      </pc:sldChg>
      <pc:sldChg chg="modSp add">
        <pc:chgData name="Lars Wikström" userId="9e026543-7000-4faf-8d5a-953147dd69be" providerId="ADAL" clId="{07137795-EB88-44CE-95EA-5CB4A5DD5A53}" dt="2021-01-18T13:44:25.557" v="2605" actId="20577"/>
        <pc:sldMkLst>
          <pc:docMk/>
          <pc:sldMk cId="3885422524" sldId="354"/>
        </pc:sldMkLst>
        <pc:spChg chg="mod">
          <ac:chgData name="Lars Wikström" userId="9e026543-7000-4faf-8d5a-953147dd69be" providerId="ADAL" clId="{07137795-EB88-44CE-95EA-5CB4A5DD5A53}" dt="2021-01-18T12:38:05.215" v="1824" actId="20577"/>
          <ac:spMkLst>
            <pc:docMk/>
            <pc:sldMk cId="3885422524" sldId="354"/>
            <ac:spMk id="2" creationId="{5D3C76DC-A45E-482B-A60C-56C65C1C7178}"/>
          </ac:spMkLst>
        </pc:spChg>
        <pc:spChg chg="mod">
          <ac:chgData name="Lars Wikström" userId="9e026543-7000-4faf-8d5a-953147dd69be" providerId="ADAL" clId="{07137795-EB88-44CE-95EA-5CB4A5DD5A53}" dt="2021-01-18T13:44:25.557" v="2605" actId="20577"/>
          <ac:spMkLst>
            <pc:docMk/>
            <pc:sldMk cId="3885422524" sldId="354"/>
            <ac:spMk id="3" creationId="{ED2BC31A-47A2-4EAD-8F51-A2CDAB489CC8}"/>
          </ac:spMkLst>
        </pc:spChg>
      </pc:sldChg>
      <pc:sldChg chg="addSp delSp modSp add">
        <pc:chgData name="Lars Wikström" userId="9e026543-7000-4faf-8d5a-953147dd69be" providerId="ADAL" clId="{07137795-EB88-44CE-95EA-5CB4A5DD5A53}" dt="2021-01-18T13:34:50.928" v="2448" actId="1076"/>
        <pc:sldMkLst>
          <pc:docMk/>
          <pc:sldMk cId="3745637306" sldId="355"/>
        </pc:sldMkLst>
        <pc:spChg chg="mod">
          <ac:chgData name="Lars Wikström" userId="9e026543-7000-4faf-8d5a-953147dd69be" providerId="ADAL" clId="{07137795-EB88-44CE-95EA-5CB4A5DD5A53}" dt="2021-01-18T13:34:42.424" v="2445" actId="1076"/>
          <ac:spMkLst>
            <pc:docMk/>
            <pc:sldMk cId="3745637306" sldId="355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4:39.881" v="2444" actId="14100"/>
          <ac:spMkLst>
            <pc:docMk/>
            <pc:sldMk cId="3745637306" sldId="355"/>
            <ac:spMk id="5" creationId="{AA028B34-495A-45CF-BA53-30C92CD11611}"/>
          </ac:spMkLst>
        </pc:spChg>
        <pc:picChg chg="del">
          <ac:chgData name="Lars Wikström" userId="9e026543-7000-4faf-8d5a-953147dd69be" providerId="ADAL" clId="{07137795-EB88-44CE-95EA-5CB4A5DD5A53}" dt="2021-01-18T13:34:06.705" v="2439" actId="478"/>
          <ac:picMkLst>
            <pc:docMk/>
            <pc:sldMk cId="3745637306" sldId="355"/>
            <ac:picMk id="2" creationId="{D423BC4A-0645-4B6B-8943-5EF988EA7E00}"/>
          </ac:picMkLst>
        </pc:picChg>
        <pc:picChg chg="add mod">
          <ac:chgData name="Lars Wikström" userId="9e026543-7000-4faf-8d5a-953147dd69be" providerId="ADAL" clId="{07137795-EB88-44CE-95EA-5CB4A5DD5A53}" dt="2021-01-18T13:34:50.928" v="2448" actId="1076"/>
          <ac:picMkLst>
            <pc:docMk/>
            <pc:sldMk cId="3745637306" sldId="355"/>
            <ac:picMk id="3" creationId="{AF7D1D25-8EFE-44C2-AB7C-5164C8ED3696}"/>
          </ac:picMkLst>
        </pc:picChg>
      </pc:sldChg>
      <pc:sldChg chg="modSp add">
        <pc:chgData name="Lars Wikström" userId="9e026543-7000-4faf-8d5a-953147dd69be" providerId="ADAL" clId="{07137795-EB88-44CE-95EA-5CB4A5DD5A53}" dt="2021-01-18T13:37:38.509" v="2475" actId="5793"/>
        <pc:sldMkLst>
          <pc:docMk/>
          <pc:sldMk cId="3597665130" sldId="356"/>
        </pc:sldMkLst>
        <pc:spChg chg="mod">
          <ac:chgData name="Lars Wikström" userId="9e026543-7000-4faf-8d5a-953147dd69be" providerId="ADAL" clId="{07137795-EB88-44CE-95EA-5CB4A5DD5A53}" dt="2021-01-18T13:37:38.509" v="2475" actId="5793"/>
          <ac:spMkLst>
            <pc:docMk/>
            <pc:sldMk cId="3597665130" sldId="356"/>
            <ac:spMk id="2" creationId="{248073C5-7E00-4501-A273-5B6CC97FED2C}"/>
          </ac:spMkLst>
        </pc:spChg>
      </pc:sldChg>
    </pc:docChg>
  </pc:docChgLst>
  <pc:docChgLst>
    <pc:chgData name="Lars Wikström" userId="9e026543-7000-4faf-8d5a-953147dd69be" providerId="ADAL" clId="{83007623-89D3-4E41-A022-6C9895CBDC68}"/>
    <pc:docChg chg="custSel modSld">
      <pc:chgData name="Lars Wikström" userId="9e026543-7000-4faf-8d5a-953147dd69be" providerId="ADAL" clId="{83007623-89D3-4E41-A022-6C9895CBDC68}" dt="2020-03-17T07:37:03.980" v="166"/>
      <pc:docMkLst>
        <pc:docMk/>
      </pc:docMkLst>
      <pc:sldChg chg="addSp modSp modAnim">
        <pc:chgData name="Lars Wikström" userId="9e026543-7000-4faf-8d5a-953147dd69be" providerId="ADAL" clId="{83007623-89D3-4E41-A022-6C9895CBDC68}" dt="2020-03-17T07:37:03.980" v="166"/>
        <pc:sldMkLst>
          <pc:docMk/>
          <pc:sldMk cId="729065547" sldId="288"/>
        </pc:sldMkLst>
        <pc:picChg chg="add mod">
          <ac:chgData name="Lars Wikström" userId="9e026543-7000-4faf-8d5a-953147dd69be" providerId="ADAL" clId="{83007623-89D3-4E41-A022-6C9895CBDC68}" dt="2020-03-17T07:36:23.376" v="164" actId="14100"/>
          <ac:picMkLst>
            <pc:docMk/>
            <pc:sldMk cId="729065547" sldId="288"/>
            <ac:picMk id="2" creationId="{15152156-9BFE-4FC8-8F63-CB690B295B0C}"/>
          </ac:picMkLst>
        </pc:picChg>
        <pc:picChg chg="mod">
          <ac:chgData name="Lars Wikström" userId="9e026543-7000-4faf-8d5a-953147dd69be" providerId="ADAL" clId="{83007623-89D3-4E41-A022-6C9895CBDC68}" dt="2020-03-17T07:35:19.032" v="159" actId="207"/>
          <ac:picMkLst>
            <pc:docMk/>
            <pc:sldMk cId="729065547" sldId="288"/>
            <ac:picMk id="15" creationId="{50AEF6F7-A5B2-43A1-BB1C-6AFF7841FF31}"/>
          </ac:picMkLst>
        </pc:picChg>
      </pc:sldChg>
      <pc:sldChg chg="modSp">
        <pc:chgData name="Lars Wikström" userId="9e026543-7000-4faf-8d5a-953147dd69be" providerId="ADAL" clId="{83007623-89D3-4E41-A022-6C9895CBDC68}" dt="2020-03-17T07:18:33.471" v="0"/>
        <pc:sldMkLst>
          <pc:docMk/>
          <pc:sldMk cId="1378776340" sldId="314"/>
        </pc:sldMkLst>
        <pc:picChg chg="mod">
          <ac:chgData name="Lars Wikström" userId="9e026543-7000-4faf-8d5a-953147dd69be" providerId="ADAL" clId="{83007623-89D3-4E41-A022-6C9895CBDC68}" dt="2020-03-17T07:18:33.471" v="0"/>
          <ac:picMkLst>
            <pc:docMk/>
            <pc:sldMk cId="1378776340" sldId="314"/>
            <ac:picMk id="5" creationId="{86DA08FF-FEA2-4296-A418-411747FF68EE}"/>
          </ac:picMkLst>
        </pc:picChg>
      </pc:sldChg>
      <pc:sldChg chg="addSp delSp modSp">
        <pc:chgData name="Lars Wikström" userId="9e026543-7000-4faf-8d5a-953147dd69be" providerId="ADAL" clId="{83007623-89D3-4E41-A022-6C9895CBDC68}" dt="2020-03-17T07:22:49.733" v="2" actId="478"/>
        <pc:sldMkLst>
          <pc:docMk/>
          <pc:sldMk cId="3126006649" sldId="317"/>
        </pc:sldMkLst>
        <pc:spChg chg="add del mod">
          <ac:chgData name="Lars Wikström" userId="9e026543-7000-4faf-8d5a-953147dd69be" providerId="ADAL" clId="{83007623-89D3-4E41-A022-6C9895CBDC68}" dt="2020-03-17T07:22:49.733" v="2" actId="478"/>
          <ac:spMkLst>
            <pc:docMk/>
            <pc:sldMk cId="3126006649" sldId="317"/>
            <ac:spMk id="3" creationId="{6B19B6DD-C000-45CA-84C1-2AB0F20CBCC6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5:22.723" v="112"/>
        <pc:sldMkLst>
          <pc:docMk/>
          <pc:sldMk cId="261689068" sldId="319"/>
        </pc:sldMkLst>
        <pc:spChg chg="add mod">
          <ac:chgData name="Lars Wikström" userId="9e026543-7000-4faf-8d5a-953147dd69be" providerId="ADAL" clId="{83007623-89D3-4E41-A022-6C9895CBDC68}" dt="2020-03-17T07:25:12.401" v="111" actId="14861"/>
          <ac:spMkLst>
            <pc:docMk/>
            <pc:sldMk cId="261689068" sldId="319"/>
            <ac:spMk id="2" creationId="{EF9C254B-7AFC-47C0-AD38-2C808D3F7E27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8:54.595" v="156"/>
        <pc:sldMkLst>
          <pc:docMk/>
          <pc:sldMk cId="2875295888" sldId="321"/>
        </pc:sldMkLst>
        <pc:spChg chg="add mod">
          <ac:chgData name="Lars Wikström" userId="9e026543-7000-4faf-8d5a-953147dd69be" providerId="ADAL" clId="{83007623-89D3-4E41-A022-6C9895CBDC68}" dt="2020-03-17T07:28:23.653" v="155" actId="14861"/>
          <ac:spMkLst>
            <pc:docMk/>
            <pc:sldMk cId="2875295888" sldId="321"/>
            <ac:spMk id="2" creationId="{3F51E432-29AA-47D1-B009-F9C2EEAAB7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18.01.2021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58DD967-E9FE-42DA-AF7C-0F657859666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222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1BA74AD-DDFB-4157-8565-90699A9F19CC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9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9B2E9DA-C769-43C5-9FD9-576EA60D11E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289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EC1C1E1-8D7B-43FF-9E8B-2593E660F508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784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449F222-D7E0-4B0E-8113-E2CC1BE416F2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5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09e070c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09e070c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0a242ea5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0a242ea5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0a242ea51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0a242ea51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 for bruene som skal inspiseres kan skrives ut, eksporteres til Brutus Offline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registreres direkte i Brutus når man er i felt. Det er mulig å eksportere inspeksjonslisten til Excel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 en kartløsning.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a242ea5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a242ea51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9c901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9c901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Kilder bilder; Vegvesnet, Aas Jackobsen, og Akontroll.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Typer inspeksjoner --- “Vi gjør disse typer inspeksjoner”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Metode for finne ta -- del av håndbok ? -metadata 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Vedlegg 2??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a242ea5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a242ea5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elicar\Desktop\Triona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5125"/>
            <a:ext cx="9703651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10515600" cy="4562475"/>
          </a:xfrm>
        </p:spPr>
        <p:txBody>
          <a:bodyPr>
            <a:norm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pic>
        <p:nvPicPr>
          <p:cNvPr id="10" name="Picture 2" descr="d:\Users\elicar\Desktop\Grafisk profil\Logo\TrionaLogo100.png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51" y="392113"/>
            <a:ext cx="1344149" cy="24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18.1.2021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20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egvesen.no/om+statens+vegvesen/presse/nyheter/nasjonalt/over-14.000-bruinspeksjoner-i-2017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w3.org/standards/semanticweb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10" Type="http://schemas.openxmlformats.org/officeDocument/2006/relationships/image" Target="../media/image35.jpg"/><Relationship Id="rId4" Type="http://schemas.openxmlformats.org/officeDocument/2006/relationships/image" Target="../media/image32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xmlns.com/foaf/spec/" TargetMode="External"/><Relationship Id="rId2" Type="http://schemas.openxmlformats.org/officeDocument/2006/relationships/hyperlink" Target="http://rdf.vegdata.no/V440/v441-ow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purl.org/vocab/vann" TargetMode="External"/><Relationship Id="rId4" Type="http://schemas.openxmlformats.org/officeDocument/2006/relationships/hyperlink" Target="http://purl.org/dc/term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urnal.unmer.ac.id/index.php/jpp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ildingsmart-norway/maskinlesbar_v441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V441</a:t>
            </a:r>
            <a:br>
              <a:rPr lang="en-US" dirty="0"/>
            </a:br>
            <a:r>
              <a:rPr lang="en-US" dirty="0" err="1"/>
              <a:t>Ontologi</a:t>
            </a:r>
            <a:r>
              <a:rPr lang="en-US" dirty="0"/>
              <a:t> for </a:t>
            </a:r>
            <a:r>
              <a:rPr lang="en-US" dirty="0" err="1"/>
              <a:t>bruinspeksjon</a:t>
            </a:r>
            <a:r>
              <a:rPr lang="en-US" dirty="0"/>
              <a:t> med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2021-01-20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v441-exempel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8073C5-7E00-4501-A273-5B6CC97F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 – lite </a:t>
            </a:r>
            <a:r>
              <a:rPr lang="en-US" dirty="0" err="1"/>
              <a:t>överkurs</a:t>
            </a:r>
            <a:r>
              <a:rPr lang="en-US" dirty="0"/>
              <a:t>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AD55D1-25AB-47FD-9490-F6258F203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766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4399" dirty="0"/>
              <a:t>OWL </a:t>
            </a:r>
            <a:r>
              <a:rPr lang="en-GB" sz="4399" dirty="0" err="1"/>
              <a:t>nackdelar</a:t>
            </a:r>
            <a:r>
              <a:rPr lang="en-GB" sz="4399" dirty="0"/>
              <a:t>?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är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</a:t>
            </a:r>
            <a:r>
              <a:rPr lang="en-GB" sz="3199" dirty="0" err="1"/>
              <a:t>trivialt</a:t>
            </a:r>
            <a:endParaRPr lang="en-GB" sz="3199" dirty="0"/>
          </a:p>
          <a:p>
            <a:pPr marL="285673" indent="-285720">
              <a:defRPr/>
            </a:pPr>
            <a:r>
              <a:rPr lang="en-GB" sz="3199" dirty="0" err="1"/>
              <a:t>Pga</a:t>
            </a:r>
            <a:r>
              <a:rPr lang="en-GB" sz="3199" dirty="0"/>
              <a:t> explicit </a:t>
            </a:r>
            <a:r>
              <a:rPr lang="en-GB" sz="3199" dirty="0" err="1"/>
              <a:t>sematik</a:t>
            </a:r>
            <a:r>
              <a:rPr lang="en-GB" sz="3199" dirty="0"/>
              <a:t> </a:t>
            </a:r>
            <a:r>
              <a:rPr lang="en-GB" sz="3199" dirty="0" err="1"/>
              <a:t>är</a:t>
            </a:r>
            <a:r>
              <a:rPr lang="en-GB" sz="3199" dirty="0"/>
              <a:t> det </a:t>
            </a:r>
            <a:r>
              <a:rPr lang="en-GB" sz="3199" dirty="0" err="1"/>
              <a:t>viktigt</a:t>
            </a:r>
            <a:r>
              <a:rPr lang="en-GB" sz="3199" dirty="0"/>
              <a:t> </a:t>
            </a:r>
            <a:r>
              <a:rPr lang="en-GB" sz="3199" dirty="0" err="1"/>
              <a:t>att</a:t>
            </a:r>
            <a:r>
              <a:rPr lang="en-GB" sz="3199" dirty="0"/>
              <a:t> OWL </a:t>
            </a:r>
            <a:r>
              <a:rPr lang="en-GB" sz="3199" dirty="0" err="1"/>
              <a:t>och</a:t>
            </a:r>
            <a:r>
              <a:rPr lang="en-GB" sz="3199" dirty="0"/>
              <a:t> RDFS </a:t>
            </a:r>
            <a:r>
              <a:rPr lang="en-GB" sz="3199" dirty="0" err="1"/>
              <a:t>används</a:t>
            </a:r>
            <a:r>
              <a:rPr lang="en-GB" sz="3199" dirty="0"/>
              <a:t> </a:t>
            </a:r>
            <a:r>
              <a:rPr lang="en-GB" sz="3199" dirty="0" err="1"/>
              <a:t>som</a:t>
            </a:r>
            <a:r>
              <a:rPr lang="en-GB" sz="3199" dirty="0"/>
              <a:t> </a:t>
            </a:r>
            <a:r>
              <a:rPr lang="en-GB" sz="3199" dirty="0" err="1"/>
              <a:t>avsett</a:t>
            </a:r>
            <a:endParaRPr lang="en-GB" sz="3199" dirty="0"/>
          </a:p>
          <a:p>
            <a:pPr marL="742873" lvl="1" indent="-285720">
              <a:defRPr/>
            </a:pPr>
            <a:r>
              <a:rPr lang="en-GB" sz="2799" dirty="0"/>
              <a:t>E.g. </a:t>
            </a:r>
            <a:r>
              <a:rPr lang="en-GB" sz="2799" dirty="0" err="1"/>
              <a:t>rdfs:subClassOf</a:t>
            </a:r>
            <a:r>
              <a:rPr lang="en-GB" sz="2799" dirty="0"/>
              <a:t> </a:t>
            </a:r>
          </a:p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använder</a:t>
            </a:r>
            <a:r>
              <a:rPr lang="en-GB" sz="3199" dirty="0"/>
              <a:t> Open World Assumption (OWA) </a:t>
            </a:r>
            <a:r>
              <a:rPr lang="en-GB" sz="3199" dirty="0" err="1"/>
              <a:t>och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Unique Naming Assumption (UNA)</a:t>
            </a:r>
          </a:p>
          <a:p>
            <a:pPr marL="742873" lvl="1" indent="-285720">
              <a:defRPr/>
            </a:pPr>
            <a:r>
              <a:rPr lang="en-GB" sz="2799" b="1" u="sng" dirty="0"/>
              <a:t>OWA</a:t>
            </a:r>
            <a:r>
              <a:rPr lang="en-GB" sz="2799" dirty="0"/>
              <a:t> : “</a:t>
            </a:r>
            <a:r>
              <a:rPr lang="en-US" sz="2799" i="1" dirty="0"/>
              <a:t>the assumption that the truth value of a statement may be true irrespective of whether or not it is known to be true. It is the opposite of the closed-world assumption, which holds that any statement that is true is also known to be true</a:t>
            </a:r>
            <a:r>
              <a:rPr lang="en-US" sz="2799" dirty="0"/>
              <a:t>.</a:t>
            </a:r>
            <a:r>
              <a:rPr lang="en-GB" sz="2799" dirty="0"/>
              <a:t>”</a:t>
            </a:r>
          </a:p>
          <a:p>
            <a:pPr marL="742873" lvl="1" indent="-285720">
              <a:defRPr/>
            </a:pPr>
            <a:r>
              <a:rPr lang="en-GB" sz="2799" b="1" u="sng" dirty="0"/>
              <a:t>UNA</a:t>
            </a:r>
            <a:r>
              <a:rPr lang="en-GB" sz="2799" dirty="0"/>
              <a:t> : “</a:t>
            </a:r>
            <a:r>
              <a:rPr lang="en-US" sz="2799" i="1" dirty="0"/>
              <a:t>unique name assumption, different names always refer to different entities in the world</a:t>
            </a:r>
            <a:r>
              <a:rPr lang="en-GB" sz="2799" dirty="0"/>
              <a:t>”</a:t>
            </a:r>
          </a:p>
        </p:txBody>
      </p:sp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19" y="365125"/>
            <a:ext cx="663840" cy="12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599" dirty="0" err="1"/>
              <a:t>Analogi</a:t>
            </a:r>
            <a:r>
              <a:rPr lang="en-US" sz="3599" dirty="0"/>
              <a:t> med </a:t>
            </a:r>
            <a:r>
              <a:rPr lang="en-US" sz="3599" dirty="0" err="1"/>
              <a:t>traditionell</a:t>
            </a:r>
            <a:r>
              <a:rPr lang="en-US" sz="3599" dirty="0"/>
              <a:t> </a:t>
            </a:r>
            <a:r>
              <a:rPr lang="en-US" sz="3599" dirty="0" err="1"/>
              <a:t>databasteknologi</a:t>
            </a:r>
            <a:endParaRPr lang="en-US" sz="3599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 err="1"/>
              <a:t>Ontologi</a:t>
            </a:r>
            <a:r>
              <a:rPr lang="en-US" dirty="0"/>
              <a:t> (TBOX)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schema</a:t>
            </a:r>
            <a:r>
              <a:rPr lang="en-US" dirty="0"/>
              <a:t> </a:t>
            </a:r>
          </a:p>
          <a:p>
            <a:pPr marL="742873" lvl="1" indent="-285720">
              <a:defRPr/>
            </a:pPr>
            <a:r>
              <a:rPr lang="en-US" dirty="0" err="1"/>
              <a:t>Schemat</a:t>
            </a:r>
            <a:r>
              <a:rPr lang="en-US" dirty="0"/>
              <a:t> </a:t>
            </a:r>
            <a:r>
              <a:rPr lang="en-US" dirty="0" err="1"/>
              <a:t>beskriver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, </a:t>
            </a:r>
            <a:r>
              <a:rPr lang="en-US" dirty="0" err="1"/>
              <a:t>avgränsningar</a:t>
            </a:r>
            <a:r>
              <a:rPr lang="en-US" dirty="0"/>
              <a:t>, </a:t>
            </a:r>
            <a:r>
              <a:rPr lang="en-US" dirty="0" err="1"/>
              <a:t>regler</a:t>
            </a:r>
            <a:r>
              <a:rPr lang="en-US" dirty="0"/>
              <a:t>/constraints </a:t>
            </a:r>
            <a:r>
              <a:rPr lang="en-US" dirty="0" err="1"/>
              <a:t>för</a:t>
            </a:r>
            <a:r>
              <a:rPr lang="en-US" dirty="0"/>
              <a:t> data</a:t>
            </a:r>
          </a:p>
          <a:p>
            <a:pPr marL="342865" indent="-342865">
              <a:defRPr/>
            </a:pPr>
            <a:r>
              <a:rPr lang="en-US" dirty="0"/>
              <a:t>Data (ABOX)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data</a:t>
            </a:r>
            <a:endParaRPr lang="en-US" dirty="0"/>
          </a:p>
          <a:p>
            <a:pPr marL="742873" lvl="1" indent="-285720">
              <a:defRPr/>
            </a:pPr>
            <a:r>
              <a:rPr lang="en-US" dirty="0" err="1"/>
              <a:t>Instansierar</a:t>
            </a:r>
            <a:r>
              <a:rPr lang="en-US" dirty="0"/>
              <a:t> schema</a:t>
            </a:r>
          </a:p>
          <a:p>
            <a:pPr marL="742873" lvl="1" indent="-285720">
              <a:defRPr/>
            </a:pPr>
            <a:r>
              <a:rPr lang="en-US" dirty="0"/>
              <a:t>Data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konsistent</a:t>
            </a:r>
            <a:r>
              <a:rPr lang="en-US" dirty="0"/>
              <a:t> med schema </a:t>
            </a:r>
            <a:r>
              <a:rPr lang="en-US" dirty="0" err="1"/>
              <a:t>struktur</a:t>
            </a:r>
            <a:r>
              <a:rPr lang="en-US" dirty="0"/>
              <a:t>/</a:t>
            </a:r>
            <a:r>
              <a:rPr lang="en-US" dirty="0" err="1"/>
              <a:t>avgränsningar</a:t>
            </a:r>
            <a:r>
              <a:rPr lang="en-US" dirty="0"/>
              <a:t>/</a:t>
            </a:r>
            <a:r>
              <a:rPr lang="en-US" dirty="0" err="1"/>
              <a:t>regler</a:t>
            </a:r>
            <a:r>
              <a:rPr lang="en-US" dirty="0"/>
              <a:t>/constraints</a:t>
            </a:r>
          </a:p>
          <a:p>
            <a:pPr marL="342865" indent="-342865">
              <a:defRPr/>
            </a:pPr>
            <a:r>
              <a:rPr lang="en-US" dirty="0"/>
              <a:t>Men det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viktiga</a:t>
            </a:r>
            <a:r>
              <a:rPr lang="en-US" dirty="0"/>
              <a:t> </a:t>
            </a:r>
            <a:r>
              <a:rPr lang="en-US" dirty="0" err="1"/>
              <a:t>skillnader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96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7104894" cy="428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Linked data &amp; Semantic web – Crash course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länkar</a:t>
            </a:r>
            <a:r>
              <a:rPr lang="en-US" sz="2800" b="1" dirty="0"/>
              <a:t> </a:t>
            </a:r>
            <a:r>
              <a:rPr lang="en-US" sz="2800" b="1" dirty="0" err="1"/>
              <a:t>för</a:t>
            </a:r>
            <a:r>
              <a:rPr lang="en-US" sz="2800" b="1" dirty="0"/>
              <a:t> </a:t>
            </a:r>
            <a:r>
              <a:rPr lang="en-US" sz="2800" b="1" dirty="0" err="1"/>
              <a:t>att</a:t>
            </a:r>
            <a:r>
              <a:rPr lang="en-US" sz="2800" b="1" dirty="0"/>
              <a:t> </a:t>
            </a:r>
            <a:r>
              <a:rPr lang="en-US" sz="2800" b="1" dirty="0" err="1"/>
              <a:t>läsa</a:t>
            </a:r>
            <a:r>
              <a:rPr lang="en-US" sz="2800" b="1" dirty="0"/>
              <a:t> </a:t>
            </a:r>
            <a:r>
              <a:rPr lang="en-US" sz="2800" b="1" dirty="0" err="1"/>
              <a:t>mera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v441-ontologierna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web-access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kod-exempel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206025" y="1700213"/>
            <a:ext cx="10515600" cy="4562475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/>
              <a:t>Databas</a:t>
            </a:r>
            <a:r>
              <a:rPr lang="en-US" sz="2000" b="1" dirty="0"/>
              <a:t>:</a:t>
            </a:r>
            <a:endParaRPr lang="en-US" sz="1800" dirty="0"/>
          </a:p>
          <a:p>
            <a:pPr marL="342865" indent="-342865">
              <a:defRPr/>
            </a:pPr>
            <a:r>
              <a:rPr lang="en-US" sz="1800" dirty="0"/>
              <a:t>Closed world assumption (</a:t>
            </a:r>
            <a:r>
              <a:rPr lang="en-US" sz="1800" b="1" dirty="0">
                <a:solidFill>
                  <a:srgbClr val="0034D3"/>
                </a:solidFill>
              </a:rPr>
              <a:t>CWA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false</a:t>
            </a:r>
          </a:p>
          <a:p>
            <a:pPr marL="342865" indent="-342865">
              <a:defRPr/>
            </a:pPr>
            <a:r>
              <a:rPr lang="en-US" sz="1800" dirty="0"/>
              <a:t>Unique name assumption (</a:t>
            </a:r>
            <a:r>
              <a:rPr lang="en-US" sz="1800" b="1" dirty="0">
                <a:solidFill>
                  <a:srgbClr val="0034D3"/>
                </a:solidFill>
              </a:rPr>
              <a:t>UNA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Each individual has a single, unique name</a:t>
            </a:r>
          </a:p>
          <a:p>
            <a:pPr marL="342865" indent="-342865">
              <a:defRPr/>
            </a:pPr>
            <a:r>
              <a:rPr lang="en-US" sz="1800" dirty="0"/>
              <a:t>Schema behaves as </a:t>
            </a:r>
            <a:r>
              <a:rPr lang="en-US" sz="1800" b="1" dirty="0">
                <a:solidFill>
                  <a:srgbClr val="0034D3"/>
                </a:solidFill>
              </a:rPr>
              <a:t>constraints</a:t>
            </a:r>
            <a:r>
              <a:rPr lang="en-US" sz="1800" dirty="0"/>
              <a:t> on structure of data</a:t>
            </a:r>
          </a:p>
          <a:p>
            <a:pPr marL="742873" lvl="1" indent="-285720">
              <a:defRPr/>
            </a:pPr>
            <a:r>
              <a:rPr lang="en-US" sz="1600" dirty="0"/>
              <a:t>Define legal database states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6875121" y="1635918"/>
            <a:ext cx="5467350" cy="4967288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Ontologi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342865" indent="-342865">
              <a:defRPr/>
            </a:pPr>
            <a:r>
              <a:rPr lang="en-US" sz="1800" dirty="0"/>
              <a:t>Open world assumption (</a:t>
            </a:r>
            <a:r>
              <a:rPr lang="en-US" sz="1800" b="1" dirty="0">
                <a:solidFill>
                  <a:srgbClr val="0034D3"/>
                </a:solidFill>
              </a:rPr>
              <a:t>OWA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unknown</a:t>
            </a:r>
          </a:p>
          <a:p>
            <a:pPr marL="342865" indent="-342865">
              <a:defRPr/>
            </a:pPr>
            <a:r>
              <a:rPr lang="en-US" sz="1800" b="1" dirty="0">
                <a:solidFill>
                  <a:srgbClr val="0034D3"/>
                </a:solidFill>
              </a:rPr>
              <a:t>No UNA</a:t>
            </a:r>
            <a:endParaRPr lang="en-US" sz="1800" dirty="0"/>
          </a:p>
          <a:p>
            <a:pPr marL="742873" lvl="1" indent="-285720">
              <a:defRPr/>
            </a:pPr>
            <a:r>
              <a:rPr lang="en-US" sz="1600" dirty="0"/>
              <a:t>Individuals may have more </a:t>
            </a:r>
            <a:br>
              <a:rPr lang="en-US" sz="1600" dirty="0"/>
            </a:br>
            <a:r>
              <a:rPr lang="en-US" sz="1600" dirty="0"/>
              <a:t>than one name</a:t>
            </a:r>
          </a:p>
          <a:p>
            <a:pPr marL="342865" indent="-342865">
              <a:defRPr/>
            </a:pPr>
            <a:r>
              <a:rPr lang="en-US" sz="1800" dirty="0"/>
              <a:t>Ontology axioms behave like </a:t>
            </a:r>
            <a:r>
              <a:rPr lang="en-US" sz="1800" b="1" dirty="0">
                <a:solidFill>
                  <a:srgbClr val="0034D3"/>
                </a:solidFill>
              </a:rPr>
              <a:t>implications</a:t>
            </a:r>
            <a:r>
              <a:rPr lang="en-US" sz="1800" dirty="0"/>
              <a:t> (inference rules)</a:t>
            </a:r>
          </a:p>
          <a:p>
            <a:pPr marL="742873" lvl="1" indent="-285720">
              <a:defRPr/>
            </a:pPr>
            <a:r>
              <a:rPr lang="en-US" sz="1600" dirty="0"/>
              <a:t>Entail implicit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151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  <p:bldP spid="8090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Är</a:t>
            </a:r>
            <a:r>
              <a:rPr lang="en-US" dirty="0"/>
              <a:t> Draco Malfoy </a:t>
            </a:r>
            <a:r>
              <a:rPr lang="en-US" dirty="0" err="1"/>
              <a:t>och</a:t>
            </a:r>
            <a:r>
              <a:rPr lang="en-US" dirty="0"/>
              <a:t> Harry Potter </a:t>
            </a:r>
            <a:r>
              <a:rPr lang="en-US" dirty="0" err="1"/>
              <a:t>vänner</a:t>
            </a:r>
            <a:r>
              <a:rPr lang="en-US" dirty="0"/>
              <a:t>?</a:t>
            </a:r>
          </a:p>
          <a:p>
            <a:pPr marL="742873" lvl="1" indent="-285720">
              <a:defRPr/>
            </a:pPr>
            <a:r>
              <a:rPr lang="en-US" dirty="0"/>
              <a:t>DB: </a:t>
            </a:r>
            <a:r>
              <a:rPr lang="en-US" dirty="0" err="1"/>
              <a:t>Nej</a:t>
            </a:r>
            <a:r>
              <a:rPr lang="en-US" dirty="0"/>
              <a:t>!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Vet </a:t>
            </a:r>
            <a:r>
              <a:rPr lang="en-US" dirty="0" err="1"/>
              <a:t>ej</a:t>
            </a:r>
            <a:r>
              <a:rPr lang="en-US" dirty="0"/>
              <a:t>?</a:t>
            </a:r>
          </a:p>
          <a:p>
            <a:pPr marL="1142882" lvl="2" indent="-228577">
              <a:defRPr/>
            </a:pPr>
            <a:r>
              <a:rPr lang="en-US" dirty="0"/>
              <a:t>OWA (Vi har </a:t>
            </a:r>
            <a:r>
              <a:rPr lang="en-US" dirty="0" err="1"/>
              <a:t>aldrig</a:t>
            </a:r>
            <a:r>
              <a:rPr lang="en-US" dirty="0"/>
              <a:t> </a:t>
            </a:r>
            <a:r>
              <a:rPr lang="en-US" dirty="0" err="1"/>
              <a:t>påstått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vänner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064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1</a:t>
            </a:r>
          </a:p>
          <a:p>
            <a:pPr marL="1142882" lvl="2" indent="-228577">
              <a:defRPr/>
            </a:pPr>
            <a:r>
              <a:rPr lang="en-US" dirty="0"/>
              <a:t>No UNA (Ron </a:t>
            </a:r>
            <a:r>
              <a:rPr lang="en-US" dirty="0" err="1"/>
              <a:t>och</a:t>
            </a:r>
            <a:r>
              <a:rPr lang="en-US" dirty="0"/>
              <a:t> Hermione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2 </a:t>
            </a:r>
            <a:r>
              <a:rPr lang="en-US" dirty="0" err="1"/>
              <a:t>namn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person)</a:t>
            </a:r>
          </a:p>
        </p:txBody>
      </p:sp>
    </p:spTree>
    <p:extLst>
      <p:ext uri="{BB962C8B-B14F-4D97-AF65-F5344CB8AC3E}">
        <p14:creationId xmlns:p14="http://schemas.microsoft.com/office/powerpoint/2010/main" val="2800955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b="1" dirty="0" err="1">
                <a:solidFill>
                  <a:srgbClr val="0034D3"/>
                </a:solidFill>
              </a:rPr>
              <a:t>DifferentIndividuals</a:t>
            </a:r>
            <a:r>
              <a:rPr lang="en-US" b="1" dirty="0">
                <a:solidFill>
                  <a:srgbClr val="0034D3"/>
                </a:solidFill>
              </a:rPr>
              <a:t>: </a:t>
            </a:r>
            <a:r>
              <a:rPr lang="en-US" b="1" dirty="0" err="1">
                <a:solidFill>
                  <a:srgbClr val="0034D3"/>
                </a:solidFill>
              </a:rPr>
              <a:t>RonWeasley</a:t>
            </a:r>
            <a:r>
              <a:rPr lang="en-US" b="1" dirty="0">
                <a:solidFill>
                  <a:srgbClr val="0034D3"/>
                </a:solidFill>
              </a:rPr>
              <a:t> </a:t>
            </a:r>
            <a:r>
              <a:rPr lang="en-US" b="1" dirty="0" err="1">
                <a:solidFill>
                  <a:srgbClr val="0034D3"/>
                </a:solidFill>
              </a:rPr>
              <a:t>HermioneGranger</a:t>
            </a:r>
            <a:endParaRPr lang="en-US" dirty="0"/>
          </a:p>
          <a:p>
            <a:pPr marL="342865" indent="-342865">
              <a:defRPr/>
            </a:pPr>
            <a:endParaRPr lang="en-US" dirty="0"/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2</a:t>
            </a:r>
          </a:p>
          <a:p>
            <a:pPr marL="1142882" lvl="2" indent="-228577">
              <a:defRPr/>
            </a:pPr>
            <a:r>
              <a:rPr lang="en-US" dirty="0"/>
              <a:t>OWA (Harry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vänner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har </a:t>
            </a:r>
            <a:r>
              <a:rPr lang="en-US" dirty="0" err="1"/>
              <a:t>nämnts</a:t>
            </a:r>
            <a:r>
              <a:rPr lang="en-US" dirty="0"/>
              <a:t> </a:t>
            </a:r>
            <a:r>
              <a:rPr lang="en-US" dirty="0" err="1"/>
              <a:t>ännu</a:t>
            </a:r>
            <a:r>
              <a:rPr lang="en-US" dirty="0"/>
              <a:t>)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242561" y="2853001"/>
            <a:ext cx="532800" cy="52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305" eaLnBrk="0" hangingPunct="0">
              <a:spcBef>
                <a:spcPct val="50000"/>
              </a:spcBef>
              <a:defRPr/>
            </a:pPr>
            <a:r>
              <a:rPr lang="en-US" sz="2799" b="1" dirty="0">
                <a:solidFill>
                  <a:srgbClr val="0034D3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</a:t>
            </a:r>
            <a:endParaRPr lang="en-US" sz="2799" b="1" dirty="0">
              <a:solidFill>
                <a:srgbClr val="0034D3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283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5415011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096000" y="1667833"/>
            <a:ext cx="519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Håndbok v441 Bruinspeksjon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Denne håndboken gir en veiledning i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gjennomføring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bruinspeksjoner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for ulike inspeksjonstyper.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7" y="842601"/>
            <a:ext cx="5138079" cy="5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Felles verktøy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“Brutus er et godt verktøy for å inspektørene som skal følge utviklingen på den enkelte bru over år. Ved å karakterisere skadene etter alvorlighet og konsekvenser av skadene, samt å registrere ulike tiltak, er det også et hjelpemiddel for å prioritere oppgavene videre.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spcBef>
                <a:spcPts val="3467"/>
              </a:spcBef>
              <a:buClr>
                <a:schemeClr val="dk1"/>
              </a:buClr>
              <a:buSzPts val="1100"/>
            </a:pPr>
            <a:r>
              <a:rPr lang="en" sz="2067" b="1">
                <a:solidFill>
                  <a:srgbClr val="444F55"/>
                </a:solidFill>
                <a:highlight>
                  <a:srgbClr val="F5F5F5"/>
                </a:highlight>
              </a:rPr>
              <a:t>Fakta:</a:t>
            </a:r>
            <a:endParaRPr sz="2067" b="1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spcBef>
                <a:spcPts val="1733"/>
              </a:spcBef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19 760 trafikerte bruer, ferjekaier og andre bærende konstruksjoner er registrert i Brutus. 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Herav 17 454 vegbruer, gang- og sykkelvegbruer og ferjekaier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Av disse er ca. 9 540 korte konstruksjoner &lt; 10 meter.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861 av bruene er &gt; 100 meter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22 bruer er &gt; 1 000 meter”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115000"/>
              </a:lnSpc>
              <a:spcBef>
                <a:spcPts val="25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</a:t>
            </a:r>
            <a:r>
              <a:rPr lang="en" sz="2133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ref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25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39" y="1346400"/>
            <a:ext cx="4949167" cy="464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1867100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41333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51484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304" y="2796100"/>
            <a:ext cx="502101" cy="5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de mest sentrale punktene for bruinspeksjonen, og dataflyten er (hovedsakelig) internt i verktøyet. Brutus hjelper bruinnspektøren med å;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Søke opp og gå gjennom tidligere inspeksjoner og dokumentasjon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Eksportere ut inspeksjonsskjema til Brutus offline eller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excel / kartapplikasjon.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Registrere bruinspeksjonen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Foreslå tiltak og varsle ved konsekvensgrad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716800" y="297367"/>
            <a:ext cx="67584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ikke alt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applikasjon ?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Flere Vegeiere med egne databaser (eks. Fylker etc)?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Parts Bruinspeksjons applikasjoner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v441 i “smart format” (i 3. parts verktøy?)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smart “sjekkliste ved gjennomføring av bruinnspeksjon”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databehandlingsverktøy ved analyse av inspeksjonsresultater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inspeksjonsutstyr og monitorering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BIM og smart lokasjonsgjengivelse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Åpne data (?)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167" y="1255100"/>
            <a:ext cx="3636828" cy="51337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(~10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70067" y="190433"/>
            <a:ext cx="5985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Åpent API?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967" y="905634"/>
            <a:ext cx="9002064" cy="574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Maskinlesbar v441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993400" y="1543967"/>
            <a:ext cx="59856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933"/>
              </a:spcBef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Hovedmål: Sikre felles språk for programmer som kommuniserer om bruer og skader på disse [interoperabilitet!]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115000"/>
              </a:lnSpc>
              <a:spcBef>
                <a:spcPts val="933"/>
              </a:spcBef>
            </a:pP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spcBef>
                <a:spcPts val="933"/>
              </a:spcBef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planlegging bruker maskinlesbar v440.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forvaltning, drift og vedlikehold  bruker maskinlesbar v441 og v440.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Understøtte innovasjon i markedet;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 for bruinspeksjoner?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Sensorsystemer som snakke v441 språk direkte med BOLC 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Bruinnspeksjonsapper basert på v441? 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“croudinspektører” eller smarte biler?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til riktig klassifisering av data for AI…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01" y="2352070"/>
            <a:ext cx="5647833" cy="3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Processen</a:t>
            </a: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Utarbeta ”skiss” (UML)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Verifiera skiss med domänexperter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693891"/>
            <a:ext cx="1426128" cy="13237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Excel-struktur</a:t>
            </a:r>
          </a:p>
          <a:p>
            <a:pPr algn="ctr"/>
            <a:r>
              <a:rPr lang="sv-SE" dirty="0"/>
              <a:t>Samma som v440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3304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Bulk-input från domän-experter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2305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Konvertering </a:t>
            </a:r>
          </a:p>
          <a:p>
            <a:pPr algn="ctr"/>
            <a:r>
              <a:rPr lang="sv-SE" dirty="0" err="1"/>
              <a:t>excel</a:t>
            </a:r>
            <a:r>
              <a:rPr lang="sv-SE" dirty="0"/>
              <a:t> =&gt; </a:t>
            </a:r>
            <a:r>
              <a:rPr lang="sv-SE" dirty="0" err="1"/>
              <a:t>rdf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7520" y="2367814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24320" y="4038613"/>
            <a:ext cx="212925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6571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Generera v441-ontologi med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Verifiering</a:t>
            </a:r>
          </a:p>
          <a:p>
            <a:pPr algn="ctr"/>
            <a:r>
              <a:rPr lang="sv-SE" dirty="0"/>
              <a:t>Validering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215" y="53166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2709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Förstå</a:t>
            </a:r>
          </a:p>
          <a:p>
            <a:pPr algn="ctr"/>
            <a:r>
              <a:rPr lang="sv-SE" dirty="0"/>
              <a:t>V441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v441-owl.ttl</a:t>
            </a:r>
            <a:r>
              <a:rPr lang="en-US" dirty="0"/>
              <a:t> </a:t>
            </a: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, </a:t>
            </a:r>
            <a:r>
              <a:rPr lang="en-US" dirty="0" err="1"/>
              <a:t>klasstaxonomi</a:t>
            </a:r>
            <a:r>
              <a:rPr lang="en-US" dirty="0"/>
              <a:t> (</a:t>
            </a:r>
            <a:r>
              <a:rPr lang="en-US" dirty="0" err="1"/>
              <a:t>klasser</a:t>
            </a:r>
            <a:r>
              <a:rPr lang="en-US" dirty="0"/>
              <a:t>/</a:t>
            </a:r>
            <a:r>
              <a:rPr lang="en-US" dirty="0" err="1"/>
              <a:t>subklasser</a:t>
            </a:r>
            <a:r>
              <a:rPr lang="en-US" dirty="0"/>
              <a:t>), </a:t>
            </a:r>
            <a:r>
              <a:rPr lang="en-US" dirty="0" err="1"/>
              <a:t>egenskaper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kodlistor</a:t>
            </a:r>
            <a:r>
              <a:rPr lang="en-US" dirty="0"/>
              <a:t> med </a:t>
            </a:r>
            <a:r>
              <a:rPr lang="en-US" dirty="0" err="1"/>
              <a:t>innehåll</a:t>
            </a:r>
            <a:endParaRPr lang="en-US" dirty="0"/>
          </a:p>
          <a:p>
            <a:r>
              <a:rPr lang="en-US" b="1" dirty="0"/>
              <a:t>Namespace-</a:t>
            </a:r>
            <a:r>
              <a:rPr lang="en-US" b="1" dirty="0" err="1"/>
              <a:t>uri</a:t>
            </a:r>
            <a:r>
              <a:rPr lang="en-US" dirty="0"/>
              <a:t> : </a:t>
            </a:r>
            <a:r>
              <a:rPr lang="en-US" dirty="0">
                <a:hlinkClick r:id="rId2"/>
              </a:rPr>
              <a:t>http://rdf.vegdata.no/V440/v441-owl</a:t>
            </a:r>
            <a:endParaRPr lang="en-US" dirty="0"/>
          </a:p>
          <a:p>
            <a:r>
              <a:rPr lang="en-US" b="1" dirty="0"/>
              <a:t>Namespace-prefix</a:t>
            </a:r>
            <a:r>
              <a:rPr lang="en-US" dirty="0"/>
              <a:t> : v441</a:t>
            </a:r>
          </a:p>
          <a:p>
            <a:r>
              <a:rPr lang="en-US" b="1" dirty="0"/>
              <a:t>v441-owl.ttl</a:t>
            </a:r>
            <a:r>
              <a:rPr lang="en-US" dirty="0"/>
              <a:t> </a:t>
            </a:r>
            <a:r>
              <a:rPr lang="en-US" dirty="0" err="1"/>
              <a:t>importerar</a:t>
            </a:r>
            <a:r>
              <a:rPr lang="en-US" dirty="0"/>
              <a:t> </a:t>
            </a:r>
            <a:r>
              <a:rPr lang="en-US" dirty="0" err="1"/>
              <a:t>följande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http://xmlns.com/foaf/spec/</a:t>
            </a:r>
            <a:r>
              <a:rPr lang="en-US" dirty="0"/>
              <a:t> (</a:t>
            </a:r>
            <a:r>
              <a:rPr lang="en-US" dirty="0" err="1"/>
              <a:t>foaf</a:t>
            </a:r>
            <a:r>
              <a:rPr lang="en-US" dirty="0"/>
              <a:t> – friend-of-a-friend)</a:t>
            </a:r>
          </a:p>
          <a:p>
            <a:pPr lvl="1"/>
            <a:r>
              <a:rPr lang="en-US" dirty="0">
                <a:hlinkClick r:id="rId4"/>
              </a:rPr>
              <a:t>http://purl.org/dc/terms </a:t>
            </a:r>
            <a:r>
              <a:rPr lang="en-US" dirty="0"/>
              <a:t>(</a:t>
            </a:r>
            <a:r>
              <a:rPr lang="en-US" dirty="0" err="1"/>
              <a:t>dcterms</a:t>
            </a:r>
            <a:r>
              <a:rPr lang="en-US" dirty="0"/>
              <a:t> – Dublin core metadata)</a:t>
            </a:r>
          </a:p>
          <a:p>
            <a:r>
              <a:rPr lang="en-US" dirty="0" err="1"/>
              <a:t>Ontologin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dessutom</a:t>
            </a:r>
            <a:r>
              <a:rPr lang="en-US" dirty="0"/>
              <a:t> properties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vann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http://purl.org/vocab/vann</a:t>
            </a:r>
            <a:r>
              <a:rPr lang="en-US" dirty="0"/>
              <a:t>) </a:t>
            </a:r>
            <a:r>
              <a:rPr lang="en-US" dirty="0" err="1"/>
              <a:t>för</a:t>
            </a:r>
            <a:r>
              <a:rPr lang="en-US" dirty="0"/>
              <a:t> metadata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ontologi-nivå</a:t>
            </a:r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0424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7802020" cy="456247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Generella</a:t>
            </a:r>
            <a:r>
              <a:rPr lang="en-US" dirty="0"/>
              <a:t> </a:t>
            </a:r>
            <a:r>
              <a:rPr lang="en-US" dirty="0" err="1"/>
              <a:t>egenskaper</a:t>
            </a:r>
            <a:endParaRPr lang="en-US" dirty="0"/>
          </a:p>
          <a:p>
            <a:pPr lvl="1"/>
            <a:r>
              <a:rPr lang="en-US" dirty="0" err="1"/>
              <a:t>Namn</a:t>
            </a:r>
            <a:endParaRPr lang="en-US" dirty="0"/>
          </a:p>
          <a:p>
            <a:pPr lvl="2"/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egenskaper</a:t>
            </a:r>
            <a:r>
              <a:rPr lang="en-US" dirty="0"/>
              <a:t> har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URI.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ge</a:t>
            </a:r>
            <a:r>
              <a:rPr lang="en-US" dirty="0"/>
              <a:t> </a:t>
            </a:r>
            <a:r>
              <a:rPr lang="en-US" dirty="0" err="1"/>
              <a:t>namn</a:t>
            </a:r>
            <a:r>
              <a:rPr lang="en-US" dirty="0"/>
              <a:t> (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norska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)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egenskapen</a:t>
            </a:r>
            <a:r>
              <a:rPr lang="en-US" dirty="0"/>
              <a:t> </a:t>
            </a:r>
            <a:r>
              <a:rPr lang="en-US" dirty="0" err="1"/>
              <a:t>rdfs:label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Definitioner</a:t>
            </a:r>
            <a:endParaRPr lang="en-US" dirty="0"/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definitioner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rdfs:comment</a:t>
            </a:r>
            <a:r>
              <a:rPr lang="en-US" dirty="0"/>
              <a:t>.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med </a:t>
            </a:r>
            <a:r>
              <a:rPr lang="en-US" dirty="0" err="1"/>
              <a:t>rdfs:label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ges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 </a:t>
            </a:r>
            <a:r>
              <a:rPr lang="en-US" dirty="0" err="1"/>
              <a:t>genom</a:t>
            </a:r>
            <a:r>
              <a:rPr lang="en-US" dirty="0"/>
              <a:t> normal </a:t>
            </a:r>
            <a:r>
              <a:rPr lang="en-US" dirty="0" err="1"/>
              <a:t>språktaggning</a:t>
            </a:r>
            <a:r>
              <a:rPr lang="en-US" dirty="0"/>
              <a:t>, t ex </a:t>
            </a:r>
            <a:r>
              <a:rPr lang="en-US" dirty="0" err="1"/>
              <a:t>rdfs:comment</a:t>
            </a:r>
            <a:r>
              <a:rPr lang="en-US" dirty="0"/>
              <a:t> "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vurdering</a:t>
            </a:r>
            <a:r>
              <a:rPr lang="en-US" dirty="0"/>
              <a:t> av </a:t>
            </a:r>
            <a:r>
              <a:rPr lang="en-US" dirty="0" err="1"/>
              <a:t>skader</a:t>
            </a:r>
            <a:r>
              <a:rPr lang="en-US" dirty="0"/>
              <a:t> </a:t>
            </a:r>
            <a:r>
              <a:rPr lang="en-US" dirty="0" err="1"/>
              <a:t>inngår</a:t>
            </a:r>
            <a:r>
              <a:rPr lang="en-US" dirty="0"/>
              <a:t> </a:t>
            </a:r>
            <a:r>
              <a:rPr lang="en-US" dirty="0" err="1"/>
              <a:t>følgende</a:t>
            </a:r>
            <a:r>
              <a:rPr lang="en-US" dirty="0"/>
              <a:t>:..."@</a:t>
            </a:r>
            <a:r>
              <a:rPr lang="en-US" dirty="0" err="1"/>
              <a:t>en</a:t>
            </a:r>
            <a:r>
              <a:rPr lang="en-US" dirty="0"/>
              <a:t> ;.</a:t>
            </a:r>
          </a:p>
          <a:p>
            <a:pPr lvl="1"/>
            <a:r>
              <a:rPr lang="en-US" dirty="0"/>
              <a:t>v441-koder</a:t>
            </a:r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bibehålla</a:t>
            </a:r>
            <a:r>
              <a:rPr lang="en-US" dirty="0"/>
              <a:t> de </a:t>
            </a:r>
            <a:r>
              <a:rPr lang="en-US" dirty="0" err="1"/>
              <a:t>koder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v441 anger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skadetyper</a:t>
            </a:r>
            <a:r>
              <a:rPr lang="en-US" dirty="0"/>
              <a:t> mm </a:t>
            </a:r>
            <a:r>
              <a:rPr lang="en-US" dirty="0" err="1"/>
              <a:t>så</a:t>
            </a:r>
            <a:r>
              <a:rPr lang="en-US" dirty="0"/>
              <a:t> har vi </a:t>
            </a:r>
            <a:r>
              <a:rPr lang="en-US" dirty="0" err="1"/>
              <a:t>definierat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owl:annotationProperty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B09D0D8-9618-40D1-B4A4-C205C308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35" y="4352081"/>
            <a:ext cx="3517090" cy="115517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751E944-3091-49C6-AC86-20C6A658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95" y="2629081"/>
            <a:ext cx="2597286" cy="46136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213DD3FC-ACCB-4496-9ED7-7248BFC7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11" y="3342190"/>
            <a:ext cx="5511414" cy="35881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71E1A0D-D6DD-4156-8C76-B92DFDA5F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34" y="5553075"/>
            <a:ext cx="3517089" cy="9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216AB7-F5F0-4793-9DA7-2EC43C97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8" y="1355769"/>
            <a:ext cx="6583875" cy="50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578F8C41-5456-4BE8-B868-6C8AEA4D49EC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UML-modell - </a:t>
            </a:r>
            <a:r>
              <a:rPr lang="sv-SE" sz="6300" dirty="0" err="1"/>
              <a:t>inspeksjon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9CE691C-BF64-4485-8804-702CD5BF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23" y="5136066"/>
            <a:ext cx="3934995" cy="1187923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B29ED611-2EBA-4804-AE4A-228284C4FF27}"/>
              </a:ext>
            </a:extLst>
          </p:cNvPr>
          <p:cNvSpPr txBox="1"/>
          <p:nvPr/>
        </p:nvSpPr>
        <p:spPr>
          <a:xfrm>
            <a:off x="7521423" y="1367344"/>
            <a:ext cx="42351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 typer av inspektioner som täcks in av </a:t>
            </a:r>
            <a:br>
              <a:rPr lang="sv-SE" dirty="0"/>
            </a:br>
            <a:r>
              <a:rPr lang="sv-SE" dirty="0"/>
              <a:t>ontologin är de som beskrivs i handbok </a:t>
            </a:r>
            <a:br>
              <a:rPr lang="sv-SE" dirty="0"/>
            </a:br>
            <a:r>
              <a:rPr lang="sv-SE" dirty="0"/>
              <a:t>V441, dvs: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Enkelinspeksjon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Hovedinspeksjon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Spesialinspeksjon</a:t>
            </a:r>
            <a:endParaRPr lang="sv-SE" dirty="0"/>
          </a:p>
          <a:p>
            <a:r>
              <a:rPr lang="sv-SE" dirty="0"/>
              <a:t>Samtliga dessa har samlats under det </a:t>
            </a:r>
            <a:br>
              <a:rPr lang="sv-SE" dirty="0"/>
            </a:br>
            <a:r>
              <a:rPr lang="sv-SE" dirty="0"/>
              <a:t>gemensamma begreppet Inspeksjon_V441 </a:t>
            </a:r>
            <a:br>
              <a:rPr lang="sv-SE" dirty="0"/>
            </a:br>
            <a:r>
              <a:rPr lang="sv-SE" dirty="0"/>
              <a:t>vilket innebär att de kan beskriva: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Skador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Sårbarheter.</a:t>
            </a:r>
          </a:p>
          <a:p>
            <a:r>
              <a:rPr lang="sv-SE" dirty="0"/>
              <a:t>Till varje </a:t>
            </a:r>
            <a:r>
              <a:rPr lang="sv-SE" dirty="0" err="1"/>
              <a:t>inspeksjon</a:t>
            </a:r>
            <a:r>
              <a:rPr lang="sv-SE" dirty="0"/>
              <a:t> kan även knytas </a:t>
            </a:r>
          </a:p>
          <a:p>
            <a:r>
              <a:rPr lang="sv-SE" dirty="0"/>
              <a:t>olika egenskaper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8706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Skade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E8B532A-4910-4F5A-A787-04DB2BD1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9" y="854980"/>
            <a:ext cx="6944811" cy="6003020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7669800" y="854980"/>
            <a:ext cx="452220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Relationer</a:t>
            </a:r>
            <a:r>
              <a:rPr lang="en-US" dirty="0"/>
              <a:t> (t ex </a:t>
            </a:r>
            <a:r>
              <a:rPr lang="en-US" dirty="0" err="1"/>
              <a:t>Skade</a:t>
            </a:r>
            <a:r>
              <a:rPr lang="en-US" dirty="0"/>
              <a:t>=&gt;</a:t>
            </a:r>
            <a:r>
              <a:rPr lang="en-US" dirty="0" err="1"/>
              <a:t>Lokasjon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implementeras</a:t>
            </a:r>
            <a:r>
              <a:rPr lang="en-US" dirty="0"/>
              <a:t> med </a:t>
            </a:r>
            <a:r>
              <a:rPr lang="en-US" dirty="0" err="1"/>
              <a:t>owl:ObjectProperty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skadebeskrivelse beskrivs med: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En primärskada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Noll, en eller flera följdskador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Skada beskrivs i sin tur av: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Aktuelle </a:t>
            </a:r>
            <a:r>
              <a:rPr lang="sv-SE" dirty="0" err="1"/>
              <a:t>oppmålinger</a:t>
            </a:r>
            <a:r>
              <a:rPr lang="sv-SE" dirty="0"/>
              <a:t> och </a:t>
            </a:r>
            <a:br>
              <a:rPr lang="sv-SE" dirty="0"/>
            </a:br>
            <a:r>
              <a:rPr lang="sv-SE" dirty="0" err="1"/>
              <a:t>materialundersökelser</a:t>
            </a:r>
            <a:r>
              <a:rPr lang="sv-SE" dirty="0"/>
              <a:t> (</a:t>
            </a:r>
            <a:br>
              <a:rPr lang="sv-SE" dirty="0"/>
            </a:br>
            <a:r>
              <a:rPr lang="sv-SE" dirty="0"/>
              <a:t>enligt </a:t>
            </a:r>
            <a:r>
              <a:rPr lang="sv-SE" dirty="0" err="1"/>
              <a:t>vedlegg</a:t>
            </a:r>
            <a:r>
              <a:rPr lang="sv-SE" dirty="0"/>
              <a:t> V2)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Lokasjon</a:t>
            </a:r>
            <a:r>
              <a:rPr lang="sv-S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Skadegrad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Skadeutvikling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Skadeårsak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Skadekonsekvens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 err="1"/>
              <a:t>Konsekvenstype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Konsekvensgrad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Beskrivelse, Bilder, 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Förslag till </a:t>
            </a:r>
            <a:r>
              <a:rPr lang="sv-SE" dirty="0" err="1"/>
              <a:t>tiltak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8312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Kodelister</a:t>
            </a:r>
            <a:endParaRPr lang="en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3298217" y="1087278"/>
            <a:ext cx="304468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owl:Class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"-"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Skadegrad</a:t>
            </a:r>
            <a:r>
              <a:rPr lang="en-US" dirty="0"/>
              <a:t>"@no ;</a:t>
            </a:r>
          </a:p>
          <a:p>
            <a:r>
              <a:rPr lang="en-US" dirty="0"/>
              <a:t>  </a:t>
            </a:r>
            <a:r>
              <a:rPr lang="en-US" dirty="0" err="1"/>
              <a:t>rdfs:subClassOf</a:t>
            </a:r>
            <a:r>
              <a:rPr lang="en-US" dirty="0"/>
              <a:t> :</a:t>
            </a:r>
            <a:r>
              <a:rPr lang="en-US" dirty="0" err="1"/>
              <a:t>Kodeliste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owl:oneOf</a:t>
            </a:r>
            <a:r>
              <a:rPr lang="en-US" dirty="0"/>
              <a:t> (</a:t>
            </a:r>
          </a:p>
          <a:p>
            <a:r>
              <a:rPr lang="en-US" dirty="0"/>
              <a:t>      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SE" dirty="0"/>
              <a:t>    )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HarSkadegrad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owl:ObjectProperty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rdfs:domain</a:t>
            </a:r>
            <a:r>
              <a:rPr lang="en-US" dirty="0"/>
              <a:t> :</a:t>
            </a:r>
            <a:r>
              <a:rPr lang="en-US" dirty="0" err="1"/>
              <a:t>Skade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rdfs:range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SE" dirty="0"/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CE45B98-039A-431B-8C03-34F893E1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4" y="1400428"/>
            <a:ext cx="2114286" cy="20285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CB54FE64-9C03-40D5-B002-FB2E57B6AD2B}"/>
              </a:ext>
            </a:extLst>
          </p:cNvPr>
          <p:cNvSpPr txBox="1"/>
          <p:nvPr/>
        </p:nvSpPr>
        <p:spPr>
          <a:xfrm>
            <a:off x="6388794" y="1087278"/>
            <a:ext cx="351403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"1"^^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sv-SE" dirty="0"/>
              <a:t>  </a:t>
            </a:r>
            <a:r>
              <a:rPr lang="sv-SE" dirty="0" err="1"/>
              <a:t>rdfs:label</a:t>
            </a:r>
            <a:r>
              <a:rPr lang="sv-SE" dirty="0"/>
              <a:t> "Liten </a:t>
            </a:r>
            <a:r>
              <a:rPr lang="sv-SE" dirty="0" err="1"/>
              <a:t>skade</a:t>
            </a:r>
            <a:r>
              <a:rPr lang="sv-SE" dirty="0"/>
              <a:t>"@no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"2"^^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Middels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  <a:p>
            <a:r>
              <a:rPr lang="en-US" dirty="0"/>
              <a:t>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"3"^^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  <a:br>
              <a:rPr lang="en-US" dirty="0"/>
            </a:br>
            <a:r>
              <a:rPr lang="en-US" dirty="0"/>
              <a:t>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"4"^^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Svært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21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Tiltak</a:t>
            </a:r>
            <a:endParaRPr lang="en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F8CAF7F-BF5A-4DDF-8AF6-7EC8AAE6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5" y="979318"/>
            <a:ext cx="11560190" cy="3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1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52DBD4-A50B-4469-8458-99A3C11F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Sårbarhet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1627483-91BA-47B6-8C78-C50186F2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3" y="1595847"/>
            <a:ext cx="11592257" cy="36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F35CCB-3F7F-4A6F-A694-9C056F92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Lokasjon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109D79-9CD9-4404-A41E-ABA45DB7A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000" y="1299336"/>
            <a:ext cx="3758809" cy="4562475"/>
          </a:xfrm>
        </p:spPr>
        <p:txBody>
          <a:bodyPr>
            <a:normAutofit/>
          </a:bodyPr>
          <a:lstStyle/>
          <a:p>
            <a:r>
              <a:rPr lang="sv-SE" dirty="0"/>
              <a:t>Generell lokasjons-klass </a:t>
            </a:r>
          </a:p>
          <a:p>
            <a:pPr lvl="1"/>
            <a:r>
              <a:rPr lang="sv-SE" dirty="0"/>
              <a:t>Med 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Sets, ska vi kunna knyta in nya sätt att beskriva </a:t>
            </a:r>
            <a:r>
              <a:rPr lang="sv-SE" dirty="0" err="1"/>
              <a:t>lokasjon</a:t>
            </a:r>
            <a:r>
              <a:rPr lang="sv-SE" dirty="0"/>
              <a:t>. </a:t>
            </a:r>
            <a:r>
              <a:rPr lang="sv-SE" dirty="0" err="1"/>
              <a:t>Lokasjon</a:t>
            </a:r>
            <a:r>
              <a:rPr lang="sv-SE" dirty="0"/>
              <a:t> enligt V441</a:t>
            </a:r>
          </a:p>
          <a:p>
            <a:pPr lvl="1"/>
            <a:r>
              <a:rPr lang="sv-SE" dirty="0"/>
              <a:t>OBS att detta behöver utvecklas!!</a:t>
            </a:r>
          </a:p>
          <a:p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5CFF066-E843-482A-B544-19EFAEA1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27" y="1264411"/>
            <a:ext cx="7548237" cy="53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3C76DC-A45E-482B-A60C-56C65C1C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Rule Sets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D2BC31A-47A2-4EAD-8F51-A2CDAB489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Ontologier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länkar</a:t>
            </a:r>
            <a:r>
              <a:rPr lang="en-US" dirty="0"/>
              <a:t> </a:t>
            </a:r>
            <a:r>
              <a:rPr lang="en-US" dirty="0" err="1"/>
              <a:t>samman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, t ex </a:t>
            </a:r>
            <a:r>
              <a:rPr lang="en-US" dirty="0" err="1"/>
              <a:t>klasser-klasser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/>
              <a:t>-properties.</a:t>
            </a:r>
            <a:endParaRPr lang="en-US" dirty="0"/>
          </a:p>
          <a:p>
            <a:r>
              <a:rPr lang="en-US" dirty="0"/>
              <a:t>v441-GeoSPARQL</a:t>
            </a:r>
          </a:p>
          <a:p>
            <a:pPr lvl="1"/>
            <a:r>
              <a:rPr lang="en-US" dirty="0" err="1"/>
              <a:t>Knyter</a:t>
            </a:r>
            <a:r>
              <a:rPr lang="en-US" dirty="0"/>
              <a:t> in </a:t>
            </a:r>
            <a:r>
              <a:rPr lang="en-US" dirty="0" err="1"/>
              <a:t>geosparql:hasGeometry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property </a:t>
            </a:r>
            <a:r>
              <a:rPr lang="en-US" dirty="0" err="1"/>
              <a:t>för</a:t>
            </a:r>
            <a:r>
              <a:rPr lang="en-US" dirty="0"/>
              <a:t> v441:lokasjon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(WKT </a:t>
            </a:r>
            <a:r>
              <a:rPr lang="en-US" dirty="0" err="1"/>
              <a:t>eller</a:t>
            </a:r>
            <a:r>
              <a:rPr lang="en-US" dirty="0"/>
              <a:t> GML) till </a:t>
            </a:r>
            <a:r>
              <a:rPr lang="en-US" dirty="0" err="1"/>
              <a:t>lokasjon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skade</a:t>
            </a:r>
            <a:endParaRPr lang="en-US" dirty="0"/>
          </a:p>
          <a:p>
            <a:r>
              <a:rPr lang="en-US" dirty="0"/>
              <a:t>V441-v440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-type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annat</a:t>
            </a:r>
            <a:r>
              <a:rPr lang="en-US" dirty="0"/>
              <a:t> </a:t>
            </a:r>
            <a:r>
              <a:rPr lang="en-US" dirty="0" err="1"/>
              <a:t>klassifikationssystem</a:t>
            </a:r>
            <a:endParaRPr lang="en-US" dirty="0"/>
          </a:p>
          <a:p>
            <a:pPr lvl="1"/>
            <a:r>
              <a:rPr lang="en-US" dirty="0"/>
              <a:t>OBS –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!!</a:t>
            </a:r>
          </a:p>
          <a:p>
            <a:pPr lvl="2"/>
            <a:r>
              <a:rPr lang="en-US" dirty="0" err="1"/>
              <a:t>Saknar</a:t>
            </a:r>
            <a:r>
              <a:rPr lang="en-US" dirty="0"/>
              <a:t> v441-specifika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beskriva</a:t>
            </a:r>
            <a:r>
              <a:rPr lang="en-US" dirty="0"/>
              <a:t> </a:t>
            </a:r>
            <a:r>
              <a:rPr lang="en-US" dirty="0" err="1"/>
              <a:t>lokasjon</a:t>
            </a:r>
            <a:r>
              <a:rPr lang="en-US" dirty="0"/>
              <a:t>, e.g.</a:t>
            </a:r>
          </a:p>
          <a:p>
            <a:pPr lvl="3"/>
            <a:r>
              <a:rPr lang="en-US" dirty="0" err="1"/>
              <a:t>Numrering</a:t>
            </a:r>
            <a:r>
              <a:rPr lang="en-US" dirty="0"/>
              <a:t> av object, </a:t>
            </a:r>
            <a:r>
              <a:rPr lang="en-US" dirty="0" err="1"/>
              <a:t>utbretting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2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542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GitHub</a:t>
            </a:r>
            <a:r>
              <a:rPr lang="sv-SE" sz="6300" dirty="0"/>
              <a:t> – v440 </a:t>
            </a:r>
            <a:r>
              <a:rPr lang="sv-SE" sz="6300" dirty="0" err="1"/>
              <a:t>wiki</a:t>
            </a:r>
            <a:r>
              <a:rPr lang="sv-SE" sz="6300" dirty="0"/>
              <a:t> </a:t>
            </a:r>
            <a:r>
              <a:rPr lang="sv-SE" sz="6300" dirty="0" err="1"/>
              <a:t>walkthrough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37968" y="1865870"/>
            <a:ext cx="10101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 : </a:t>
            </a:r>
            <a:r>
              <a:rPr lang="en-US" sz="2800" dirty="0">
                <a:hlinkClick r:id="rId2"/>
              </a:rPr>
              <a:t>https://github.com/buildingsmart-norway/maskinlesbar_v441</a:t>
            </a:r>
            <a:endParaRPr lang="en-US" sz="2800" dirty="0"/>
          </a:p>
          <a:p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582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”basklasser”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38200" y="140867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v441:Root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D423BC4A-0645-4B6B-8943-5EF988E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042533"/>
            <a:ext cx="7148512" cy="21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330200" y="103981"/>
            <a:ext cx="11468100" cy="77572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typer av </a:t>
            </a:r>
            <a:r>
              <a:rPr lang="sv-SE" sz="6300" dirty="0" err="1"/>
              <a:t>inspeksjon</a:t>
            </a:r>
            <a:r>
              <a:rPr lang="sv-SE" sz="6300" dirty="0"/>
              <a:t> (”</a:t>
            </a:r>
            <a:r>
              <a:rPr lang="sv-SE" sz="6300" dirty="0" err="1"/>
              <a:t>lövnivå</a:t>
            </a:r>
            <a:r>
              <a:rPr lang="sv-SE" sz="6300" dirty="0"/>
              <a:t>”)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27000" y="732158"/>
            <a:ext cx="7138877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foaf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&lt;http://xmlns.com/foaf/0.1/&gt;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v441:Inspeksjon.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FILTER NOT EXISTS { ?subclass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F7D1D25-8EFE-44C2-AB7C-5164C8ED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921641"/>
            <a:ext cx="10007600" cy="18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1150600" cy="72735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Properties</a:t>
            </a:r>
            <a:r>
              <a:rPr lang="sv-SE" sz="6300" dirty="0"/>
              <a:t> (v441:Enkelinspeksjon)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9501" y="653540"/>
            <a:ext cx="7385483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?property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v441:Enkelinspeksjon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200F73D2-0E51-4EC3-A3B7-717BF9AE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67" y="4419600"/>
            <a:ext cx="6621833" cy="22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Kodeliste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09423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?code ?name ?class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v441:Mangel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CCBE2E1B-870F-454C-A47F-12EDB84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" y="4814074"/>
            <a:ext cx="11469498" cy="14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3319</Words>
  <Application>Microsoft Office PowerPoint</Application>
  <PresentationFormat>Bredbild</PresentationFormat>
  <Paragraphs>431</Paragraphs>
  <Slides>46</Slides>
  <Notes>28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Libre Franklin</vt:lpstr>
      <vt:lpstr>Verdana</vt:lpstr>
      <vt:lpstr>Office-teema</vt:lpstr>
      <vt:lpstr>V441 Ontologi for bruinspeksjon med Lenkede data og Semantisk Web teknologi</vt:lpstr>
      <vt:lpstr>Agenda</vt:lpstr>
      <vt:lpstr>Linked Data &amp; The Semantic Web – Crash course (~10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lite överkurs…</vt:lpstr>
      <vt:lpstr>OWL – Important concepts</vt:lpstr>
      <vt:lpstr>OWL – Important concepts</vt:lpstr>
      <vt:lpstr>OWL – Important concepts</vt:lpstr>
      <vt:lpstr>OWL nackdelar?</vt:lpstr>
      <vt:lpstr>Analogi med traditionell databasteknologi</vt:lpstr>
      <vt:lpstr>Databas vs Ontologi</vt:lpstr>
      <vt:lpstr>Databas vs Ontologi</vt:lpstr>
      <vt:lpstr>Databas vs Ontologi</vt:lpstr>
      <vt:lpstr>Databas vs Ontologi</vt:lpstr>
      <vt:lpstr>OWL – Read more and learn</vt:lpstr>
      <vt:lpstr>LD/SW – Read more and learn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Ontologi – grundläggande information</vt:lpstr>
      <vt:lpstr>Ontologi – grundläggande information…</vt:lpstr>
      <vt:lpstr>PowerPoint-presentation</vt:lpstr>
      <vt:lpstr>UML - Skade</vt:lpstr>
      <vt:lpstr>UML - Kodelister</vt:lpstr>
      <vt:lpstr>UML - Tiltak</vt:lpstr>
      <vt:lpstr>UML - Sårbarhet</vt:lpstr>
      <vt:lpstr>UML - Lokasjon</vt:lpstr>
      <vt:lpstr>Linking Rule Sets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Lars Wikström</cp:lastModifiedBy>
  <cp:revision>91</cp:revision>
  <dcterms:created xsi:type="dcterms:W3CDTF">2019-12-04T07:35:41Z</dcterms:created>
  <dcterms:modified xsi:type="dcterms:W3CDTF">2021-01-18T13:44:31Z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0x0101009D26FEADB300E34D9FA0418C33B285B4</vt:lpwstr>
  </property>
</Properties>
</file>